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88" r:id="rId5"/>
    <p:sldMasterId id="214748368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5143500" cx="9144000"/>
  <p:notesSz cx="6858000" cy="9144000"/>
  <p:embeddedFontLst>
    <p:embeddedFont>
      <p:font typeface="Roboto Slab"/>
      <p:regular r:id="rId30"/>
      <p:bold r:id="rId31"/>
    </p:embeddedFont>
    <p:embeddedFont>
      <p:font typeface="Robo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Author clrIdx="0" id="0" initials="" lastIdx="1" name="Dylan Lorimer"/>
  <p:cmAuthor clrIdx="1" id="1" initials="" lastIdx="7" name="Marisa Currie-Rose"/>
  <p:cmAuthor clrIdx="2" id="2" initials="" lastIdx="6" name="Justin Cohen"/>
  <p:cmAuthor clrIdx="3" id="3" initials="" lastIdx="2" name="Michael Cumberbatch"/>
  <p:cmAuthor clrIdx="4" id="4" initials="" lastIdx="1" name="John Skidgel"/>
  <p:cmAuthor clrIdx="5" id="5" initials="" lastIdx="1" name="Sarah Gles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E9424FA6-A88C-40BB-B160-0EBF8EFB9BC9}">
  <a:tblStyle styleId="{E9424FA6-A88C-40BB-B160-0EBF8EFB9BC9}" styleName="Table_0">
    <a:wholeTbl>
      <a:tcTxStyle/>
      <a:tcStyle>
        <a:tcBdr>
          <a:left>
            <a:ln cap="flat" cmpd="sng" w="12700">
              <a:solidFill>
                <a:srgbClr val="9E9E9E"/>
              </a:solidFill>
              <a:prstDash val="solid"/>
              <a:round/>
              <a:headEnd len="med" w="med" type="none"/>
              <a:tailEnd len="med" w="med" type="none"/>
            </a:ln>
          </a:left>
          <a:right>
            <a:ln cap="flat" cmpd="sng" w="12700">
              <a:solidFill>
                <a:srgbClr val="9E9E9E"/>
              </a:solidFill>
              <a:prstDash val="solid"/>
              <a:round/>
              <a:headEnd len="med" w="med" type="none"/>
              <a:tailEnd len="med" w="med" type="none"/>
            </a:ln>
          </a:right>
          <a:top>
            <a:ln cap="flat" cmpd="sng" w="12700">
              <a:solidFill>
                <a:srgbClr val="9E9E9E"/>
              </a:solidFill>
              <a:prstDash val="solid"/>
              <a:round/>
              <a:headEnd len="med" w="med" type="none"/>
              <a:tailEnd len="med" w="med" type="none"/>
            </a:ln>
          </a:top>
          <a:bottom>
            <a:ln cap="flat" cmpd="sng" w="12700">
              <a:solidFill>
                <a:srgbClr val="9E9E9E"/>
              </a:solidFill>
              <a:prstDash val="solid"/>
              <a:round/>
              <a:headEnd len="med" w="med" type="none"/>
              <a:tailEnd len="med" w="med" type="none"/>
            </a:ln>
          </a:bottom>
          <a:insideH>
            <a:ln cap="flat" cmpd="sng" w="12700">
              <a:solidFill>
                <a:srgbClr val="9E9E9E"/>
              </a:solidFill>
              <a:prstDash val="solid"/>
              <a:round/>
              <a:headEnd len="med" w="med" type="none"/>
              <a:tailEnd len="med" w="med" type="none"/>
            </a:ln>
          </a:insideH>
          <a:insideV>
            <a:ln cap="flat" cmpd="sng" w="12700">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Slab-bold.fntdata"/><Relationship Id="rId30" Type="http://schemas.openxmlformats.org/officeDocument/2006/relationships/font" Target="fonts/RobotoSlab-regular.fntdata"/><Relationship Id="rId11" Type="http://schemas.openxmlformats.org/officeDocument/2006/relationships/slide" Target="slides/slide4.xml"/><Relationship Id="rId33" Type="http://schemas.openxmlformats.org/officeDocument/2006/relationships/font" Target="fonts/Roboto-bold.fntdata"/><Relationship Id="rId10" Type="http://schemas.openxmlformats.org/officeDocument/2006/relationships/slide" Target="slides/slide3.xml"/><Relationship Id="rId32" Type="http://schemas.openxmlformats.org/officeDocument/2006/relationships/font" Target="fonts/Roboto-regular.fntdata"/><Relationship Id="rId13" Type="http://schemas.openxmlformats.org/officeDocument/2006/relationships/slide" Target="slides/slide6.xml"/><Relationship Id="rId35" Type="http://schemas.openxmlformats.org/officeDocument/2006/relationships/font" Target="fonts/Roboto-boldItalic.fntdata"/><Relationship Id="rId12" Type="http://schemas.openxmlformats.org/officeDocument/2006/relationships/slide" Target="slides/slide5.xml"/><Relationship Id="rId34" Type="http://schemas.openxmlformats.org/officeDocument/2006/relationships/font" Target="fonts/Roboto-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1">
    <p:pos x="6000" y="0"/>
    <p:text>Love it but def. want help with talking points.</p:text>
  </p:cm>
  <p:cm authorId="1" idx="1">
    <p:pos x="6000" y="100"/>
    <p:text>Full deck here: https://docs.google.com/a/google.com/presentation/d/1Q5bMF0W0o_4uEMs5N4-WYhdE0zVOxGFLDsDnlTXSJk4/edit?usp=sharing but happy to talk you through it</p:text>
  </p:cm>
  <p:cm authorId="1" idx="2">
    <p:pos x="6000" y="200"/>
    <p:text>need to remove any mention of "Google Consumer Surveys" in this part of the deck</p:text>
  </p:cm>
  <p:cm authorId="2" idx="1">
    <p:pos x="6000" y="300"/>
    <p:text>yes, definitely agree. think we can delete this whole slide.</p:text>
  </p:cm>
  <p:cm authorId="2" idx="2">
    <p:pos x="6000" y="400"/>
    <p:text>Not sure if we need this slide</p:text>
  </p:cm>
  <p:cm authorId="1" idx="3">
    <p:pos x="6000" y="500"/>
    <p:text>This seems like talking points to the slide above</p:text>
  </p:cm>
  <p:cm authorId="3" idx="1">
    <p:pos x="6000" y="600"/>
    <p:text>+1</p:text>
  </p:cm>
  <p:cm authorId="2" idx="3">
    <p:pos x="6000" y="700"/>
    <p:text>going to delete.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1" idx="4">
    <p:pos x="6000" y="0"/>
    <p:text>I think we should put a "Suite" screenshot here. I think +mcumberbatch@google.com can help you get that</p:text>
  </p:cm>
  <p:cm authorId="3" idx="2">
    <p:pos x="6000" y="100"/>
    <p:text>Would something like this work https://screenshot.googleplex.com/ToBCmQNbwUJ. If you want it with our Surveys tile skidgel will have to make a new mock.</p:text>
  </p:cm>
  <p:cm authorId="1" idx="5">
    <p:pos x="6000" y="200"/>
    <p:text>I think +skidgel@google.com has a mock with Surveys in this</p:text>
  </p:cm>
  <p:cm authorId="2" idx="4">
    <p:pos x="6000" y="300"/>
    <p:text>Tessa is following up on getting a new screenshot here.</p:text>
  </p:cm>
  <p:cm authorId="4" idx="1">
    <p:pos x="6000" y="400"/>
    <p:text>I would go with Tessa's screen shot. The mock I have is for our tile and when I did our tile in the current UI, I didn't really know where our tile would be, so it may not be accurate. If the screenshot Tessa sends needs some small edits to make it look better in the preso, I'm happy to help. Just send it to me directly in an email.</p:text>
  </p:cm>
  <p:cm authorId="1" idx="6">
    <p:pos x="6000" y="500"/>
    <p:text>Tessa's screenshot is just the Survey tile card. We are looking for that on the suite dashboard with the other products represented too.</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1" idx="7">
    <p:pos x="6000" y="0"/>
    <p:text>remove the "requires $xx min" on the 360 side</p:text>
  </p:cm>
  <p:cm authorId="2" idx="5">
    <p:pos x="6000" y="100"/>
    <p:text>I think we only need a few rows here. Maybe just we keep User list through payment option (to show what is different about the 2)</p:text>
  </p:cm>
  <p:cm authorId="5" idx="1">
    <p:pos x="6000" y="200"/>
    <p:text>What rows should we include in this table? I will also update the styling.</p:text>
  </p:cm>
  <p:cm authorId="2" idx="6">
    <p:pos x="6000" y="300"/>
    <p:text>If we could update this tomorrow, that would be great. Just trying to wrap up the deck. Thanks so much! Deck is looking great!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4" name="Shape 254"/>
        <p:cNvGrpSpPr/>
        <p:nvPr/>
      </p:nvGrpSpPr>
      <p:grpSpPr>
        <a:xfrm>
          <a:off x="0" y="0"/>
          <a:ext cx="0" cy="0"/>
          <a:chOff x="0" y="0"/>
          <a:chExt cx="0" cy="0"/>
        </a:xfrm>
      </p:grpSpPr>
      <p:sp>
        <p:nvSpPr>
          <p:cNvPr id="255" name="Shape 255"/>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256" name="Shape 25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79" name="Shape 3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5" name="Shape 385"/>
        <p:cNvGrpSpPr/>
        <p:nvPr/>
      </p:nvGrpSpPr>
      <p:grpSpPr>
        <a:xfrm>
          <a:off x="0" y="0"/>
          <a:ext cx="0" cy="0"/>
          <a:chOff x="0" y="0"/>
          <a:chExt cx="0" cy="0"/>
        </a:xfrm>
      </p:grpSpPr>
      <p:sp>
        <p:nvSpPr>
          <p:cNvPr id="386" name="Shape 38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87" name="Shape 3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0" name="Shape 390"/>
        <p:cNvGrpSpPr/>
        <p:nvPr/>
      </p:nvGrpSpPr>
      <p:grpSpPr>
        <a:xfrm>
          <a:off x="0" y="0"/>
          <a:ext cx="0" cy="0"/>
          <a:chOff x="0" y="0"/>
          <a:chExt cx="0" cy="0"/>
        </a:xfrm>
      </p:grpSpPr>
      <p:sp>
        <p:nvSpPr>
          <p:cNvPr id="391" name="Shape 39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92" name="Shape 3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97" name="Shape 3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0" name="Shape 400"/>
        <p:cNvGrpSpPr/>
        <p:nvPr/>
      </p:nvGrpSpPr>
      <p:grpSpPr>
        <a:xfrm>
          <a:off x="0" y="0"/>
          <a:ext cx="0" cy="0"/>
          <a:chOff x="0" y="0"/>
          <a:chExt cx="0" cy="0"/>
        </a:xfrm>
      </p:grpSpPr>
      <p:sp>
        <p:nvSpPr>
          <p:cNvPr id="401" name="Shape 40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02" name="Shape 4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30" name="Shape 4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2" name="Shape 462"/>
        <p:cNvGrpSpPr/>
        <p:nvPr/>
      </p:nvGrpSpPr>
      <p:grpSpPr>
        <a:xfrm>
          <a:off x="0" y="0"/>
          <a:ext cx="0" cy="0"/>
          <a:chOff x="0" y="0"/>
          <a:chExt cx="0" cy="0"/>
        </a:xfrm>
      </p:grpSpPr>
      <p:sp>
        <p:nvSpPr>
          <p:cNvPr id="463" name="Shape 46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64" name="Shape 4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3" name="Shape 473"/>
        <p:cNvGrpSpPr/>
        <p:nvPr/>
      </p:nvGrpSpPr>
      <p:grpSpPr>
        <a:xfrm>
          <a:off x="0" y="0"/>
          <a:ext cx="0" cy="0"/>
          <a:chOff x="0" y="0"/>
          <a:chExt cx="0" cy="0"/>
        </a:xfrm>
      </p:grpSpPr>
      <p:sp>
        <p:nvSpPr>
          <p:cNvPr id="474" name="Shape 47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75" name="Shape 4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4" name="Shape 484"/>
        <p:cNvGrpSpPr/>
        <p:nvPr/>
      </p:nvGrpSpPr>
      <p:grpSpPr>
        <a:xfrm>
          <a:off x="0" y="0"/>
          <a:ext cx="0" cy="0"/>
          <a:chOff x="0" y="0"/>
          <a:chExt cx="0" cy="0"/>
        </a:xfrm>
      </p:grpSpPr>
      <p:sp>
        <p:nvSpPr>
          <p:cNvPr id="485" name="Shape 48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86" name="Shape 4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1" name="Shape 491"/>
        <p:cNvGrpSpPr/>
        <p:nvPr/>
      </p:nvGrpSpPr>
      <p:grpSpPr>
        <a:xfrm>
          <a:off x="0" y="0"/>
          <a:ext cx="0" cy="0"/>
          <a:chOff x="0" y="0"/>
          <a:chExt cx="0" cy="0"/>
        </a:xfrm>
      </p:grpSpPr>
      <p:sp>
        <p:nvSpPr>
          <p:cNvPr id="492" name="Shape 49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93" name="Shape 4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9" name="Shape 499"/>
        <p:cNvGrpSpPr/>
        <p:nvPr/>
      </p:nvGrpSpPr>
      <p:grpSpPr>
        <a:xfrm>
          <a:off x="0" y="0"/>
          <a:ext cx="0" cy="0"/>
          <a:chOff x="0" y="0"/>
          <a:chExt cx="0" cy="0"/>
        </a:xfrm>
      </p:grpSpPr>
      <p:sp>
        <p:nvSpPr>
          <p:cNvPr id="500" name="Shape 50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01" name="Shape 5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4" name="Shape 514"/>
        <p:cNvGrpSpPr/>
        <p:nvPr/>
      </p:nvGrpSpPr>
      <p:grpSpPr>
        <a:xfrm>
          <a:off x="0" y="0"/>
          <a:ext cx="0" cy="0"/>
          <a:chOff x="0" y="0"/>
          <a:chExt cx="0" cy="0"/>
        </a:xfrm>
      </p:grpSpPr>
      <p:sp>
        <p:nvSpPr>
          <p:cNvPr id="515" name="Shape 51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16" name="Shape 5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12" name="Shape 3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6" name="Shape 346"/>
        <p:cNvGrpSpPr/>
        <p:nvPr/>
      </p:nvGrpSpPr>
      <p:grpSpPr>
        <a:xfrm>
          <a:off x="0" y="0"/>
          <a:ext cx="0" cy="0"/>
          <a:chOff x="0" y="0"/>
          <a:chExt cx="0" cy="0"/>
        </a:xfrm>
      </p:grpSpPr>
      <p:sp>
        <p:nvSpPr>
          <p:cNvPr id="347" name="Shape 34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48" name="Shape 3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20000"/>
              </a:lnSpc>
              <a:spcBef>
                <a:spcPts val="0"/>
              </a:spcBef>
              <a:buNone/>
            </a:pPr>
            <a:r>
              <a:rPr lang="en">
                <a:solidFill>
                  <a:srgbClr val="404040"/>
                </a:solidFill>
                <a:latin typeface="Calibri"/>
                <a:ea typeface="Calibri"/>
                <a:cs typeface="Calibri"/>
                <a:sym typeface="Calibri"/>
              </a:rPr>
              <a:t>The suite today make it easy to get a clearer picture of not just </a:t>
            </a:r>
            <a:r>
              <a:rPr b="1" i="1" lang="en">
                <a:solidFill>
                  <a:srgbClr val="404040"/>
                </a:solidFill>
                <a:latin typeface="Calibri"/>
                <a:ea typeface="Calibri"/>
                <a:cs typeface="Calibri"/>
                <a:sym typeface="Calibri"/>
              </a:rPr>
              <a:t>what</a:t>
            </a:r>
            <a:r>
              <a:rPr i="1" lang="en">
                <a:solidFill>
                  <a:srgbClr val="404040"/>
                </a:solidFill>
                <a:latin typeface="Calibri"/>
                <a:ea typeface="Calibri"/>
                <a:cs typeface="Calibri"/>
                <a:sym typeface="Calibri"/>
              </a:rPr>
              <a:t> your customers are buying, </a:t>
            </a:r>
            <a:r>
              <a:rPr b="1" i="1" lang="en">
                <a:solidFill>
                  <a:srgbClr val="404040"/>
                </a:solidFill>
                <a:latin typeface="Calibri"/>
                <a:ea typeface="Calibri"/>
                <a:cs typeface="Calibri"/>
                <a:sym typeface="Calibri"/>
              </a:rPr>
              <a:t>where</a:t>
            </a:r>
            <a:r>
              <a:rPr i="1" lang="en">
                <a:solidFill>
                  <a:srgbClr val="404040"/>
                </a:solidFill>
                <a:latin typeface="Calibri"/>
                <a:ea typeface="Calibri"/>
                <a:cs typeface="Calibri"/>
                <a:sym typeface="Calibri"/>
              </a:rPr>
              <a:t> they're going, and </a:t>
            </a:r>
            <a:r>
              <a:rPr b="1" i="1" lang="en">
                <a:solidFill>
                  <a:srgbClr val="404040"/>
                </a:solidFill>
                <a:latin typeface="Calibri"/>
                <a:ea typeface="Calibri"/>
                <a:cs typeface="Calibri"/>
                <a:sym typeface="Calibri"/>
              </a:rPr>
              <a:t>how</a:t>
            </a:r>
            <a:r>
              <a:rPr i="1" lang="en">
                <a:solidFill>
                  <a:srgbClr val="404040"/>
                </a:solidFill>
                <a:latin typeface="Calibri"/>
                <a:ea typeface="Calibri"/>
                <a:cs typeface="Calibri"/>
                <a:sym typeface="Calibri"/>
              </a:rPr>
              <a:t> they're purchasing. With the </a:t>
            </a:r>
            <a:r>
              <a:rPr i="1" lang="en">
                <a:solidFill>
                  <a:srgbClr val="404040"/>
                </a:solidFill>
                <a:latin typeface="Calibri"/>
                <a:ea typeface="Calibri"/>
                <a:cs typeface="Calibri"/>
                <a:sym typeface="Calibri"/>
              </a:rPr>
              <a:t>additon</a:t>
            </a:r>
            <a:r>
              <a:rPr i="1" lang="en">
                <a:solidFill>
                  <a:srgbClr val="404040"/>
                </a:solidFill>
                <a:latin typeface="Calibri"/>
                <a:ea typeface="Calibri"/>
                <a:cs typeface="Calibri"/>
                <a:sym typeface="Calibri"/>
              </a:rPr>
              <a:t> of Surveys we now also get a clear picture of</a:t>
            </a:r>
            <a:r>
              <a:rPr lang="en">
                <a:solidFill>
                  <a:srgbClr val="404040"/>
                </a:solidFill>
                <a:latin typeface="Calibri"/>
                <a:ea typeface="Calibri"/>
                <a:cs typeface="Calibri"/>
                <a:sym typeface="Calibri"/>
              </a:rPr>
              <a:t> </a:t>
            </a:r>
            <a:r>
              <a:rPr b="1" i="1" lang="en">
                <a:solidFill>
                  <a:srgbClr val="404040"/>
                </a:solidFill>
                <a:latin typeface="Calibri"/>
                <a:ea typeface="Calibri"/>
                <a:cs typeface="Calibri"/>
                <a:sym typeface="Calibri"/>
              </a:rPr>
              <a:t>why </a:t>
            </a:r>
            <a:r>
              <a:rPr lang="en">
                <a:solidFill>
                  <a:srgbClr val="404040"/>
                </a:solidFill>
                <a:latin typeface="Calibri"/>
                <a:ea typeface="Calibri"/>
                <a:cs typeface="Calibri"/>
                <a:sym typeface="Calibri"/>
              </a:rPr>
              <a:t>they're doing 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70" name="Shape 3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 Title">
    <p:spTree>
      <p:nvGrpSpPr>
        <p:cNvPr id="9" name="Shape 9"/>
        <p:cNvGrpSpPr/>
        <p:nvPr/>
      </p:nvGrpSpPr>
      <p:grpSpPr>
        <a:xfrm>
          <a:off x="0" y="0"/>
          <a:ext cx="0" cy="0"/>
          <a:chOff x="0" y="0"/>
          <a:chExt cx="0" cy="0"/>
        </a:xfrm>
      </p:grpSpPr>
      <p:sp>
        <p:nvSpPr>
          <p:cNvPr id="10" name="Shape 10"/>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 name="Shape 11"/>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pic>
        <p:nvPicPr>
          <p:cNvPr id="12" name="Shape 12"/>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Red Footer 1">
    <p:spTree>
      <p:nvGrpSpPr>
        <p:cNvPr id="67" name="Shape 67"/>
        <p:cNvGrpSpPr/>
        <p:nvPr/>
      </p:nvGrpSpPr>
      <p:grpSpPr>
        <a:xfrm>
          <a:off x="0" y="0"/>
          <a:ext cx="0" cy="0"/>
          <a:chOff x="0" y="0"/>
          <a:chExt cx="0" cy="0"/>
        </a:xfrm>
      </p:grpSpPr>
      <p:sp>
        <p:nvSpPr>
          <p:cNvPr id="68" name="Shape 68"/>
          <p:cNvSpPr/>
          <p:nvPr/>
        </p:nvSpPr>
        <p:spPr>
          <a:xfrm flipH="1">
            <a:off x="-19200" y="4617750"/>
            <a:ext cx="9188900" cy="548377"/>
          </a:xfrm>
          <a:custGeom>
            <a:pathLst>
              <a:path extrusionOk="0" h="19840" w="367556">
                <a:moveTo>
                  <a:pt x="0" y="19840"/>
                </a:moveTo>
                <a:lnTo>
                  <a:pt x="515" y="0"/>
                </a:lnTo>
                <a:lnTo>
                  <a:pt x="367556" y="11270"/>
                </a:lnTo>
                <a:lnTo>
                  <a:pt x="367044" y="18698"/>
                </a:lnTo>
                <a:close/>
              </a:path>
            </a:pathLst>
          </a:custGeom>
          <a:solidFill>
            <a:srgbClr val="800000"/>
          </a:solidFill>
          <a:ln>
            <a:noFill/>
          </a:ln>
        </p:spPr>
      </p:sp>
      <p:sp>
        <p:nvSpPr>
          <p:cNvPr id="69" name="Shape 69"/>
          <p:cNvSpPr txBox="1"/>
          <p:nvPr>
            <p:ph type="title"/>
          </p:nvPr>
        </p:nvSpPr>
        <p:spPr>
          <a:xfrm>
            <a:off x="167100" y="522375"/>
            <a:ext cx="6614100" cy="755700"/>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p:nvPr/>
        </p:nvSpPr>
        <p:spPr>
          <a:xfrm flipH="1">
            <a:off x="-21543" y="4686832"/>
            <a:ext cx="4769785" cy="473975"/>
          </a:xfrm>
          <a:custGeom>
            <a:pathLst>
              <a:path extrusionOk="0" h="18959" w="366343">
                <a:moveTo>
                  <a:pt x="0" y="18521"/>
                </a:moveTo>
                <a:lnTo>
                  <a:pt x="366343" y="0"/>
                </a:lnTo>
                <a:lnTo>
                  <a:pt x="366052" y="18959"/>
                </a:lnTo>
                <a:close/>
              </a:path>
            </a:pathLst>
          </a:custGeom>
          <a:solidFill>
            <a:srgbClr val="EA4335"/>
          </a:solidFill>
          <a:ln>
            <a:noFill/>
          </a:ln>
        </p:spPr>
      </p:sp>
      <p:sp>
        <p:nvSpPr>
          <p:cNvPr id="71" name="Shape 71"/>
          <p:cNvSpPr txBox="1"/>
          <p:nvPr/>
        </p:nvSpPr>
        <p:spPr>
          <a:xfrm>
            <a:off x="7934700" y="218775"/>
            <a:ext cx="1209300" cy="303600"/>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pic>
        <p:nvPicPr>
          <p:cNvPr id="72" name="Shape 72"/>
          <p:cNvPicPr preferRelativeResize="0"/>
          <p:nvPr/>
        </p:nvPicPr>
        <p:blipFill>
          <a:blip r:embed="rId2">
            <a:alphaModFix/>
          </a:blip>
          <a:stretch>
            <a:fillRect/>
          </a:stretch>
        </p:blipFill>
        <p:spPr>
          <a:xfrm>
            <a:off x="95299" y="4770674"/>
            <a:ext cx="1172600" cy="32207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Yellow Footer">
    <p:spTree>
      <p:nvGrpSpPr>
        <p:cNvPr id="73" name="Shape 73"/>
        <p:cNvGrpSpPr/>
        <p:nvPr/>
      </p:nvGrpSpPr>
      <p:grpSpPr>
        <a:xfrm>
          <a:off x="0" y="0"/>
          <a:ext cx="0" cy="0"/>
          <a:chOff x="0" y="0"/>
          <a:chExt cx="0" cy="0"/>
        </a:xfrm>
      </p:grpSpPr>
      <p:sp>
        <p:nvSpPr>
          <p:cNvPr id="74" name="Shape 74"/>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5" name="Shape 75"/>
          <p:cNvSpPr/>
          <p:nvPr/>
        </p:nvSpPr>
        <p:spPr>
          <a:xfrm flipH="1">
            <a:off x="25825" y="4617750"/>
            <a:ext cx="9143874" cy="548377"/>
          </a:xfrm>
          <a:custGeom>
            <a:pathLst>
              <a:path extrusionOk="0" h="19840" w="367556">
                <a:moveTo>
                  <a:pt x="0" y="19840"/>
                </a:moveTo>
                <a:lnTo>
                  <a:pt x="515" y="0"/>
                </a:lnTo>
                <a:lnTo>
                  <a:pt x="367556" y="11270"/>
                </a:lnTo>
                <a:lnTo>
                  <a:pt x="367044" y="18698"/>
                </a:lnTo>
                <a:close/>
              </a:path>
            </a:pathLst>
          </a:custGeom>
          <a:solidFill>
            <a:srgbClr val="FBBC05"/>
          </a:solidFill>
          <a:ln>
            <a:noFill/>
          </a:ln>
        </p:spPr>
      </p:sp>
      <p:sp>
        <p:nvSpPr>
          <p:cNvPr id="76" name="Shape 76"/>
          <p:cNvSpPr/>
          <p:nvPr/>
        </p:nvSpPr>
        <p:spPr>
          <a:xfrm flipH="1">
            <a:off x="-12535" y="4686832"/>
            <a:ext cx="4769785" cy="473975"/>
          </a:xfrm>
          <a:custGeom>
            <a:pathLst>
              <a:path extrusionOk="0" h="18959" w="366343">
                <a:moveTo>
                  <a:pt x="0" y="18521"/>
                </a:moveTo>
                <a:lnTo>
                  <a:pt x="366343" y="0"/>
                </a:lnTo>
                <a:lnTo>
                  <a:pt x="366052" y="18959"/>
                </a:lnTo>
                <a:close/>
              </a:path>
            </a:pathLst>
          </a:custGeom>
          <a:solidFill>
            <a:srgbClr val="FFCC50"/>
          </a:solidFill>
          <a:ln>
            <a:noFill/>
          </a:ln>
        </p:spPr>
      </p:sp>
      <p:sp>
        <p:nvSpPr>
          <p:cNvPr id="77" name="Shape 77"/>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pic>
        <p:nvPicPr>
          <p:cNvPr descr="Google_Logo_2015_gr.png" id="78" name="Shape 78"/>
          <p:cNvPicPr preferRelativeResize="0"/>
          <p:nvPr/>
        </p:nvPicPr>
        <p:blipFill>
          <a:blip r:embed="rId2">
            <a:alphaModFix/>
          </a:blip>
          <a:stretch>
            <a:fillRect/>
          </a:stretch>
        </p:blipFill>
        <p:spPr>
          <a:xfrm>
            <a:off x="176219" y="4841764"/>
            <a:ext cx="555424" cy="17112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Green Footer">
    <p:spTree>
      <p:nvGrpSpPr>
        <p:cNvPr id="79" name="Shape 79"/>
        <p:cNvGrpSpPr/>
        <p:nvPr/>
      </p:nvGrpSpPr>
      <p:grpSpPr>
        <a:xfrm>
          <a:off x="0" y="0"/>
          <a:ext cx="0" cy="0"/>
          <a:chOff x="0" y="0"/>
          <a:chExt cx="0" cy="0"/>
        </a:xfrm>
      </p:grpSpPr>
      <p:sp>
        <p:nvSpPr>
          <p:cNvPr id="80" name="Shape 80"/>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1" name="Shape 81"/>
          <p:cNvSpPr/>
          <p:nvPr/>
        </p:nvSpPr>
        <p:spPr>
          <a:xfrm flipH="1">
            <a:off x="71769" y="4617750"/>
            <a:ext cx="9097930" cy="548377"/>
          </a:xfrm>
          <a:custGeom>
            <a:pathLst>
              <a:path extrusionOk="0" h="19840" w="367556">
                <a:moveTo>
                  <a:pt x="0" y="19840"/>
                </a:moveTo>
                <a:lnTo>
                  <a:pt x="515" y="0"/>
                </a:lnTo>
                <a:lnTo>
                  <a:pt x="367556" y="11270"/>
                </a:lnTo>
                <a:lnTo>
                  <a:pt x="367044" y="18698"/>
                </a:lnTo>
                <a:close/>
              </a:path>
            </a:pathLst>
          </a:custGeom>
          <a:solidFill>
            <a:srgbClr val="349351"/>
          </a:solidFill>
          <a:ln>
            <a:noFill/>
          </a:ln>
        </p:spPr>
      </p:sp>
      <p:sp>
        <p:nvSpPr>
          <p:cNvPr id="82" name="Shape 82"/>
          <p:cNvSpPr/>
          <p:nvPr/>
        </p:nvSpPr>
        <p:spPr>
          <a:xfrm flipH="1">
            <a:off x="-12535" y="4686832"/>
            <a:ext cx="4769785" cy="473975"/>
          </a:xfrm>
          <a:custGeom>
            <a:pathLst>
              <a:path extrusionOk="0" h="18959" w="366343">
                <a:moveTo>
                  <a:pt x="0" y="18521"/>
                </a:moveTo>
                <a:lnTo>
                  <a:pt x="366343" y="0"/>
                </a:lnTo>
                <a:lnTo>
                  <a:pt x="366052" y="18959"/>
                </a:lnTo>
                <a:close/>
              </a:path>
            </a:pathLst>
          </a:custGeom>
          <a:solidFill>
            <a:srgbClr val="34A853"/>
          </a:solidFill>
          <a:ln>
            <a:noFill/>
          </a:ln>
        </p:spPr>
      </p:sp>
      <p:sp>
        <p:nvSpPr>
          <p:cNvPr id="83" name="Shape 83"/>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pic>
        <p:nvPicPr>
          <p:cNvPr descr="Google_Logo_2015_gr.png" id="84" name="Shape 84"/>
          <p:cNvPicPr preferRelativeResize="0"/>
          <p:nvPr/>
        </p:nvPicPr>
        <p:blipFill>
          <a:blip r:embed="rId2">
            <a:alphaModFix/>
          </a:blip>
          <a:stretch>
            <a:fillRect/>
          </a:stretch>
        </p:blipFill>
        <p:spPr>
          <a:xfrm>
            <a:off x="176219" y="4841764"/>
            <a:ext cx="555424" cy="17112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Gray Footer">
    <p:spTree>
      <p:nvGrpSpPr>
        <p:cNvPr id="85" name="Shape 85"/>
        <p:cNvGrpSpPr/>
        <p:nvPr/>
      </p:nvGrpSpPr>
      <p:grpSpPr>
        <a:xfrm>
          <a:off x="0" y="0"/>
          <a:ext cx="0" cy="0"/>
          <a:chOff x="0" y="0"/>
          <a:chExt cx="0" cy="0"/>
        </a:xfrm>
      </p:grpSpPr>
      <p:sp>
        <p:nvSpPr>
          <p:cNvPr id="86" name="Shape 86"/>
          <p:cNvSpPr/>
          <p:nvPr/>
        </p:nvSpPr>
        <p:spPr>
          <a:xfrm flipH="1">
            <a:off x="63500" y="4617750"/>
            <a:ext cx="9106199" cy="548377"/>
          </a:xfrm>
          <a:custGeom>
            <a:pathLst>
              <a:path extrusionOk="0" h="19840" w="367556">
                <a:moveTo>
                  <a:pt x="0" y="19840"/>
                </a:moveTo>
                <a:lnTo>
                  <a:pt x="515" y="0"/>
                </a:lnTo>
                <a:lnTo>
                  <a:pt x="367556" y="11270"/>
                </a:lnTo>
                <a:lnTo>
                  <a:pt x="367044" y="18698"/>
                </a:lnTo>
                <a:close/>
              </a:path>
            </a:pathLst>
          </a:custGeom>
          <a:solidFill>
            <a:srgbClr val="666666"/>
          </a:solidFill>
          <a:ln>
            <a:noFill/>
          </a:ln>
        </p:spPr>
      </p:sp>
      <p:sp>
        <p:nvSpPr>
          <p:cNvPr id="87" name="Shape 87"/>
          <p:cNvSpPr/>
          <p:nvPr/>
        </p:nvSpPr>
        <p:spPr>
          <a:xfrm flipH="1">
            <a:off x="-12535" y="4686832"/>
            <a:ext cx="4769785" cy="473975"/>
          </a:xfrm>
          <a:custGeom>
            <a:pathLst>
              <a:path extrusionOk="0" h="18959" w="366343">
                <a:moveTo>
                  <a:pt x="0" y="18521"/>
                </a:moveTo>
                <a:lnTo>
                  <a:pt x="366343" y="0"/>
                </a:lnTo>
                <a:lnTo>
                  <a:pt x="366052" y="18959"/>
                </a:lnTo>
                <a:close/>
              </a:path>
            </a:pathLst>
          </a:custGeom>
          <a:solidFill>
            <a:srgbClr val="999999"/>
          </a:solidFill>
          <a:ln>
            <a:noFill/>
          </a:ln>
        </p:spPr>
      </p:sp>
      <p:sp>
        <p:nvSpPr>
          <p:cNvPr id="88" name="Shape 88"/>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9" name="Shape 89"/>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pic>
        <p:nvPicPr>
          <p:cNvPr descr="Google_Logo_2015_gr.png" id="90" name="Shape 90"/>
          <p:cNvPicPr preferRelativeResize="0"/>
          <p:nvPr/>
        </p:nvPicPr>
        <p:blipFill>
          <a:blip r:embed="rId2">
            <a:alphaModFix/>
          </a:blip>
          <a:stretch>
            <a:fillRect/>
          </a:stretch>
        </p:blipFill>
        <p:spPr>
          <a:xfrm>
            <a:off x="176219" y="4841764"/>
            <a:ext cx="555424" cy="17112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spTree>
      <p:nvGrpSpPr>
        <p:cNvPr id="91" name="Shape 9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Blue">
    <p:spTree>
      <p:nvGrpSpPr>
        <p:cNvPr id="92" name="Shape 92"/>
        <p:cNvGrpSpPr/>
        <p:nvPr/>
      </p:nvGrpSpPr>
      <p:grpSpPr>
        <a:xfrm>
          <a:off x="0" y="0"/>
          <a:ext cx="0" cy="0"/>
          <a:chOff x="0" y="0"/>
          <a:chExt cx="0" cy="0"/>
        </a:xfrm>
      </p:grpSpPr>
      <p:sp>
        <p:nvSpPr>
          <p:cNvPr id="93" name="Shape 93"/>
          <p:cNvSpPr/>
          <p:nvPr/>
        </p:nvSpPr>
        <p:spPr>
          <a:xfrm>
            <a:off x="4411675" y="0"/>
            <a:ext cx="4732199" cy="5143499"/>
          </a:xfrm>
          <a:prstGeom prst="rect">
            <a:avLst/>
          </a:prstGeom>
          <a:solidFill>
            <a:srgbClr val="4285F4"/>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94" name="Shape 94"/>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buFont typeface="Roboto"/>
              <a:defRPr>
                <a:latin typeface="Roboto"/>
                <a:ea typeface="Roboto"/>
                <a:cs typeface="Roboto"/>
                <a:sym typeface="Roboto"/>
              </a:defRPr>
            </a:lvl2pPr>
            <a:lvl3pPr lvl="2" rtl="0">
              <a:spcBef>
                <a:spcPts val="0"/>
              </a:spcBef>
              <a:buFont typeface="Roboto"/>
              <a:defRPr>
                <a:latin typeface="Roboto"/>
                <a:ea typeface="Roboto"/>
                <a:cs typeface="Roboto"/>
                <a:sym typeface="Roboto"/>
              </a:defRPr>
            </a:lvl3pPr>
            <a:lvl4pPr lvl="3" rtl="0">
              <a:spcBef>
                <a:spcPts val="0"/>
              </a:spcBef>
              <a:buFont typeface="Roboto"/>
              <a:defRPr>
                <a:latin typeface="Roboto"/>
                <a:ea typeface="Roboto"/>
                <a:cs typeface="Roboto"/>
                <a:sym typeface="Roboto"/>
              </a:defRPr>
            </a:lvl4pPr>
            <a:lvl5pPr lvl="4" rtl="0">
              <a:spcBef>
                <a:spcPts val="0"/>
              </a:spcBef>
              <a:buFont typeface="Roboto"/>
              <a:defRPr>
                <a:latin typeface="Roboto"/>
                <a:ea typeface="Roboto"/>
                <a:cs typeface="Roboto"/>
                <a:sym typeface="Roboto"/>
              </a:defRPr>
            </a:lvl5pPr>
            <a:lvl6pPr lvl="5" rtl="0">
              <a:spcBef>
                <a:spcPts val="0"/>
              </a:spcBef>
              <a:buFont typeface="Roboto"/>
              <a:defRPr>
                <a:latin typeface="Roboto"/>
                <a:ea typeface="Roboto"/>
                <a:cs typeface="Roboto"/>
                <a:sym typeface="Roboto"/>
              </a:defRPr>
            </a:lvl6pPr>
            <a:lvl7pPr lvl="6" rtl="0">
              <a:spcBef>
                <a:spcPts val="0"/>
              </a:spcBef>
              <a:buFont typeface="Roboto"/>
              <a:defRPr>
                <a:latin typeface="Roboto"/>
                <a:ea typeface="Roboto"/>
                <a:cs typeface="Roboto"/>
                <a:sym typeface="Roboto"/>
              </a:defRPr>
            </a:lvl7pPr>
            <a:lvl8pPr lvl="7" rtl="0">
              <a:spcBef>
                <a:spcPts val="0"/>
              </a:spcBef>
              <a:buFont typeface="Roboto"/>
              <a:defRPr>
                <a:latin typeface="Roboto"/>
                <a:ea typeface="Roboto"/>
                <a:cs typeface="Roboto"/>
                <a:sym typeface="Roboto"/>
              </a:defRPr>
            </a:lvl8pPr>
            <a:lvl9pPr lvl="8" rtl="0">
              <a:spcBef>
                <a:spcPts val="0"/>
              </a:spcBef>
              <a:buFont typeface="Roboto"/>
              <a:defRPr>
                <a:latin typeface="Roboto"/>
                <a:ea typeface="Roboto"/>
                <a:cs typeface="Roboto"/>
                <a:sym typeface="Roboto"/>
              </a:defRPr>
            </a:lvl9pPr>
          </a:lstStyle>
          <a:p/>
        </p:txBody>
      </p:sp>
      <p:sp>
        <p:nvSpPr>
          <p:cNvPr id="95" name="Shape 95"/>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96" name="Shape 96"/>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Blue &amp; 1 Text">
    <p:spTree>
      <p:nvGrpSpPr>
        <p:cNvPr id="97" name="Shape 97"/>
        <p:cNvGrpSpPr/>
        <p:nvPr/>
      </p:nvGrpSpPr>
      <p:grpSpPr>
        <a:xfrm>
          <a:off x="0" y="0"/>
          <a:ext cx="0" cy="0"/>
          <a:chOff x="0" y="0"/>
          <a:chExt cx="0" cy="0"/>
        </a:xfrm>
      </p:grpSpPr>
      <p:sp>
        <p:nvSpPr>
          <p:cNvPr id="98" name="Shape 98"/>
          <p:cNvSpPr/>
          <p:nvPr/>
        </p:nvSpPr>
        <p:spPr>
          <a:xfrm>
            <a:off x="4411675" y="0"/>
            <a:ext cx="4732199" cy="5143499"/>
          </a:xfrm>
          <a:prstGeom prst="rect">
            <a:avLst/>
          </a:prstGeom>
          <a:solidFill>
            <a:srgbClr val="4285F4"/>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99" name="Shape 99"/>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0" name="Shape 100"/>
          <p:cNvSpPr txBox="1"/>
          <p:nvPr>
            <p:ph idx="1" type="body"/>
          </p:nvPr>
        </p:nvSpPr>
        <p:spPr>
          <a:xfrm>
            <a:off x="180150" y="1540350"/>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01" name="Shape 101"/>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02" name="Shape 102"/>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Blue &amp; 3 Text">
    <p:spTree>
      <p:nvGrpSpPr>
        <p:cNvPr id="103" name="Shape 103"/>
        <p:cNvGrpSpPr/>
        <p:nvPr/>
      </p:nvGrpSpPr>
      <p:grpSpPr>
        <a:xfrm>
          <a:off x="0" y="0"/>
          <a:ext cx="0" cy="0"/>
          <a:chOff x="0" y="0"/>
          <a:chExt cx="0" cy="0"/>
        </a:xfrm>
      </p:grpSpPr>
      <p:sp>
        <p:nvSpPr>
          <p:cNvPr id="104" name="Shape 104"/>
          <p:cNvSpPr/>
          <p:nvPr/>
        </p:nvSpPr>
        <p:spPr>
          <a:xfrm>
            <a:off x="4411675" y="0"/>
            <a:ext cx="4732199" cy="5143499"/>
          </a:xfrm>
          <a:prstGeom prst="rect">
            <a:avLst/>
          </a:prstGeom>
          <a:solidFill>
            <a:srgbClr val="4285F4"/>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105" name="Shape 105"/>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6" name="Shape 106"/>
          <p:cNvSpPr txBox="1"/>
          <p:nvPr>
            <p:ph idx="1" type="body"/>
          </p:nvPr>
        </p:nvSpPr>
        <p:spPr>
          <a:xfrm>
            <a:off x="180150" y="1540350"/>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07" name="Shape 107"/>
          <p:cNvSpPr txBox="1"/>
          <p:nvPr>
            <p:ph idx="2" type="body"/>
          </p:nvPr>
        </p:nvSpPr>
        <p:spPr>
          <a:xfrm>
            <a:off x="189175" y="2441125"/>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08" name="Shape 108"/>
          <p:cNvSpPr txBox="1"/>
          <p:nvPr>
            <p:ph idx="3" type="body"/>
          </p:nvPr>
        </p:nvSpPr>
        <p:spPr>
          <a:xfrm>
            <a:off x="198175" y="3450025"/>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09" name="Shape 109"/>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10" name="Shape 110"/>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Red">
    <p:spTree>
      <p:nvGrpSpPr>
        <p:cNvPr id="111" name="Shape 111"/>
        <p:cNvGrpSpPr/>
        <p:nvPr/>
      </p:nvGrpSpPr>
      <p:grpSpPr>
        <a:xfrm>
          <a:off x="0" y="0"/>
          <a:ext cx="0" cy="0"/>
          <a:chOff x="0" y="0"/>
          <a:chExt cx="0" cy="0"/>
        </a:xfrm>
      </p:grpSpPr>
      <p:sp>
        <p:nvSpPr>
          <p:cNvPr id="112" name="Shape 112"/>
          <p:cNvSpPr/>
          <p:nvPr/>
        </p:nvSpPr>
        <p:spPr>
          <a:xfrm>
            <a:off x="4411675" y="0"/>
            <a:ext cx="4732199" cy="5143499"/>
          </a:xfrm>
          <a:prstGeom prst="rect">
            <a:avLst/>
          </a:prstGeom>
          <a:solidFill>
            <a:srgbClr val="EA4335"/>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113" name="Shape 113"/>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4" name="Shape 114"/>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15" name="Shape 115"/>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Red &amp; 1 Text">
    <p:spTree>
      <p:nvGrpSpPr>
        <p:cNvPr id="116" name="Shape 116"/>
        <p:cNvGrpSpPr/>
        <p:nvPr/>
      </p:nvGrpSpPr>
      <p:grpSpPr>
        <a:xfrm>
          <a:off x="0" y="0"/>
          <a:ext cx="0" cy="0"/>
          <a:chOff x="0" y="0"/>
          <a:chExt cx="0" cy="0"/>
        </a:xfrm>
      </p:grpSpPr>
      <p:sp>
        <p:nvSpPr>
          <p:cNvPr id="117" name="Shape 117"/>
          <p:cNvSpPr/>
          <p:nvPr/>
        </p:nvSpPr>
        <p:spPr>
          <a:xfrm>
            <a:off x="4411675" y="0"/>
            <a:ext cx="4732199" cy="5143499"/>
          </a:xfrm>
          <a:prstGeom prst="rect">
            <a:avLst/>
          </a:prstGeom>
          <a:solidFill>
            <a:srgbClr val="EA4335"/>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118" name="Shape 118"/>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9" name="Shape 119"/>
          <p:cNvSpPr txBox="1"/>
          <p:nvPr>
            <p:ph idx="1" type="body"/>
          </p:nvPr>
        </p:nvSpPr>
        <p:spPr>
          <a:xfrm>
            <a:off x="180150" y="1540350"/>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20" name="Shape 120"/>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21" name="Shape 121"/>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 Title 1">
    <p:spTree>
      <p:nvGrpSpPr>
        <p:cNvPr id="13" name="Shape 13"/>
        <p:cNvGrpSpPr/>
        <p:nvPr/>
      </p:nvGrpSpPr>
      <p:grpSpPr>
        <a:xfrm>
          <a:off x="0" y="0"/>
          <a:ext cx="0" cy="0"/>
          <a:chOff x="0" y="0"/>
          <a:chExt cx="0" cy="0"/>
        </a:xfrm>
      </p:grpSpPr>
      <p:sp>
        <p:nvSpPr>
          <p:cNvPr id="14" name="Shape 14"/>
          <p:cNvSpPr txBox="1"/>
          <p:nvPr>
            <p:ph type="title"/>
          </p:nvPr>
        </p:nvSpPr>
        <p:spPr>
          <a:xfrm>
            <a:off x="167100" y="522375"/>
            <a:ext cx="6614100" cy="755700"/>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5" name="Shape 15"/>
          <p:cNvSpPr txBox="1"/>
          <p:nvPr/>
        </p:nvSpPr>
        <p:spPr>
          <a:xfrm>
            <a:off x="7934700" y="218775"/>
            <a:ext cx="1209300" cy="303600"/>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pic>
        <p:nvPicPr>
          <p:cNvPr id="16" name="Shape 16"/>
          <p:cNvPicPr preferRelativeResize="0"/>
          <p:nvPr/>
        </p:nvPicPr>
        <p:blipFill>
          <a:blip r:embed="rId2">
            <a:alphaModFix/>
          </a:blip>
          <a:stretch>
            <a:fillRect/>
          </a:stretch>
        </p:blipFill>
        <p:spPr>
          <a:xfrm>
            <a:off x="92956" y="4765294"/>
            <a:ext cx="1180224" cy="3241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Red &amp; 3 Text">
    <p:spTree>
      <p:nvGrpSpPr>
        <p:cNvPr id="122" name="Shape 122"/>
        <p:cNvGrpSpPr/>
        <p:nvPr/>
      </p:nvGrpSpPr>
      <p:grpSpPr>
        <a:xfrm>
          <a:off x="0" y="0"/>
          <a:ext cx="0" cy="0"/>
          <a:chOff x="0" y="0"/>
          <a:chExt cx="0" cy="0"/>
        </a:xfrm>
      </p:grpSpPr>
      <p:sp>
        <p:nvSpPr>
          <p:cNvPr id="123" name="Shape 123"/>
          <p:cNvSpPr/>
          <p:nvPr/>
        </p:nvSpPr>
        <p:spPr>
          <a:xfrm>
            <a:off x="4411675" y="0"/>
            <a:ext cx="4732199" cy="5143499"/>
          </a:xfrm>
          <a:prstGeom prst="rect">
            <a:avLst/>
          </a:prstGeom>
          <a:solidFill>
            <a:srgbClr val="EA4335"/>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124" name="Shape 124"/>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5" name="Shape 125"/>
          <p:cNvSpPr txBox="1"/>
          <p:nvPr>
            <p:ph idx="1" type="body"/>
          </p:nvPr>
        </p:nvSpPr>
        <p:spPr>
          <a:xfrm>
            <a:off x="180150" y="1540350"/>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26" name="Shape 126"/>
          <p:cNvSpPr txBox="1"/>
          <p:nvPr>
            <p:ph idx="2" type="body"/>
          </p:nvPr>
        </p:nvSpPr>
        <p:spPr>
          <a:xfrm>
            <a:off x="189175" y="2441125"/>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27" name="Shape 127"/>
          <p:cNvSpPr txBox="1"/>
          <p:nvPr>
            <p:ph idx="3" type="body"/>
          </p:nvPr>
        </p:nvSpPr>
        <p:spPr>
          <a:xfrm>
            <a:off x="198175" y="3450025"/>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28" name="Shape 128"/>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29" name="Shape 129"/>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Yellow">
    <p:spTree>
      <p:nvGrpSpPr>
        <p:cNvPr id="130" name="Shape 130"/>
        <p:cNvGrpSpPr/>
        <p:nvPr/>
      </p:nvGrpSpPr>
      <p:grpSpPr>
        <a:xfrm>
          <a:off x="0" y="0"/>
          <a:ext cx="0" cy="0"/>
          <a:chOff x="0" y="0"/>
          <a:chExt cx="0" cy="0"/>
        </a:xfrm>
      </p:grpSpPr>
      <p:sp>
        <p:nvSpPr>
          <p:cNvPr id="131" name="Shape 131"/>
          <p:cNvSpPr/>
          <p:nvPr/>
        </p:nvSpPr>
        <p:spPr>
          <a:xfrm>
            <a:off x="4411675" y="0"/>
            <a:ext cx="4732199" cy="5143499"/>
          </a:xfrm>
          <a:prstGeom prst="rect">
            <a:avLst/>
          </a:prstGeom>
          <a:solidFill>
            <a:srgbClr val="FBBC05"/>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132" name="Shape 132"/>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33" name="Shape 133"/>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34" name="Shape 134"/>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Yellow &amp; 1 Text">
    <p:spTree>
      <p:nvGrpSpPr>
        <p:cNvPr id="135" name="Shape 135"/>
        <p:cNvGrpSpPr/>
        <p:nvPr/>
      </p:nvGrpSpPr>
      <p:grpSpPr>
        <a:xfrm>
          <a:off x="0" y="0"/>
          <a:ext cx="0" cy="0"/>
          <a:chOff x="0" y="0"/>
          <a:chExt cx="0" cy="0"/>
        </a:xfrm>
      </p:grpSpPr>
      <p:sp>
        <p:nvSpPr>
          <p:cNvPr id="136" name="Shape 136"/>
          <p:cNvSpPr/>
          <p:nvPr/>
        </p:nvSpPr>
        <p:spPr>
          <a:xfrm>
            <a:off x="4411675" y="0"/>
            <a:ext cx="4732199" cy="5143499"/>
          </a:xfrm>
          <a:prstGeom prst="rect">
            <a:avLst/>
          </a:prstGeom>
          <a:solidFill>
            <a:srgbClr val="FBBC05"/>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137" name="Shape 137"/>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38" name="Shape 138"/>
          <p:cNvSpPr txBox="1"/>
          <p:nvPr>
            <p:ph idx="1" type="body"/>
          </p:nvPr>
        </p:nvSpPr>
        <p:spPr>
          <a:xfrm>
            <a:off x="180150" y="1540350"/>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39" name="Shape 139"/>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40" name="Shape 140"/>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Yellow &amp; 3 Text">
    <p:spTree>
      <p:nvGrpSpPr>
        <p:cNvPr id="141" name="Shape 141"/>
        <p:cNvGrpSpPr/>
        <p:nvPr/>
      </p:nvGrpSpPr>
      <p:grpSpPr>
        <a:xfrm>
          <a:off x="0" y="0"/>
          <a:ext cx="0" cy="0"/>
          <a:chOff x="0" y="0"/>
          <a:chExt cx="0" cy="0"/>
        </a:xfrm>
      </p:grpSpPr>
      <p:sp>
        <p:nvSpPr>
          <p:cNvPr id="142" name="Shape 142"/>
          <p:cNvSpPr txBox="1"/>
          <p:nvPr>
            <p:ph idx="1" type="body"/>
          </p:nvPr>
        </p:nvSpPr>
        <p:spPr>
          <a:xfrm>
            <a:off x="180150" y="1540350"/>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43" name="Shape 143"/>
          <p:cNvSpPr/>
          <p:nvPr/>
        </p:nvSpPr>
        <p:spPr>
          <a:xfrm>
            <a:off x="4411675" y="0"/>
            <a:ext cx="4732199" cy="5143499"/>
          </a:xfrm>
          <a:prstGeom prst="rect">
            <a:avLst/>
          </a:prstGeom>
          <a:solidFill>
            <a:srgbClr val="FBBC05"/>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144" name="Shape 144"/>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45" name="Shape 145"/>
          <p:cNvSpPr txBox="1"/>
          <p:nvPr>
            <p:ph idx="2" type="body"/>
          </p:nvPr>
        </p:nvSpPr>
        <p:spPr>
          <a:xfrm>
            <a:off x="189175" y="2441125"/>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46" name="Shape 146"/>
          <p:cNvSpPr txBox="1"/>
          <p:nvPr>
            <p:ph idx="3" type="body"/>
          </p:nvPr>
        </p:nvSpPr>
        <p:spPr>
          <a:xfrm>
            <a:off x="198175" y="3450025"/>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47" name="Shape 147"/>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48" name="Shape 148"/>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Green">
    <p:spTree>
      <p:nvGrpSpPr>
        <p:cNvPr id="149" name="Shape 149"/>
        <p:cNvGrpSpPr/>
        <p:nvPr/>
      </p:nvGrpSpPr>
      <p:grpSpPr>
        <a:xfrm>
          <a:off x="0" y="0"/>
          <a:ext cx="0" cy="0"/>
          <a:chOff x="0" y="0"/>
          <a:chExt cx="0" cy="0"/>
        </a:xfrm>
      </p:grpSpPr>
      <p:sp>
        <p:nvSpPr>
          <p:cNvPr id="150" name="Shape 150"/>
          <p:cNvSpPr/>
          <p:nvPr/>
        </p:nvSpPr>
        <p:spPr>
          <a:xfrm>
            <a:off x="4411675" y="0"/>
            <a:ext cx="4732199" cy="5143499"/>
          </a:xfrm>
          <a:prstGeom prst="rect">
            <a:avLst/>
          </a:prstGeom>
          <a:solidFill>
            <a:srgbClr val="34A853"/>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151" name="Shape 151"/>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52" name="Shape 152"/>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53" name="Shape 153"/>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Green &amp; 1 Text">
    <p:spTree>
      <p:nvGrpSpPr>
        <p:cNvPr id="154" name="Shape 154"/>
        <p:cNvGrpSpPr/>
        <p:nvPr/>
      </p:nvGrpSpPr>
      <p:grpSpPr>
        <a:xfrm>
          <a:off x="0" y="0"/>
          <a:ext cx="0" cy="0"/>
          <a:chOff x="0" y="0"/>
          <a:chExt cx="0" cy="0"/>
        </a:xfrm>
      </p:grpSpPr>
      <p:sp>
        <p:nvSpPr>
          <p:cNvPr id="155" name="Shape 155"/>
          <p:cNvSpPr/>
          <p:nvPr/>
        </p:nvSpPr>
        <p:spPr>
          <a:xfrm>
            <a:off x="4411675" y="0"/>
            <a:ext cx="4732199" cy="5143499"/>
          </a:xfrm>
          <a:prstGeom prst="rect">
            <a:avLst/>
          </a:prstGeom>
          <a:solidFill>
            <a:srgbClr val="34A853"/>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156" name="Shape 156"/>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57" name="Shape 157"/>
          <p:cNvSpPr txBox="1"/>
          <p:nvPr>
            <p:ph idx="1" type="body"/>
          </p:nvPr>
        </p:nvSpPr>
        <p:spPr>
          <a:xfrm>
            <a:off x="180150" y="1540350"/>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58" name="Shape 158"/>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59" name="Shape 159"/>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alf Color Green &amp; 3 Text">
    <p:spTree>
      <p:nvGrpSpPr>
        <p:cNvPr id="160" name="Shape 160"/>
        <p:cNvGrpSpPr/>
        <p:nvPr/>
      </p:nvGrpSpPr>
      <p:grpSpPr>
        <a:xfrm>
          <a:off x="0" y="0"/>
          <a:ext cx="0" cy="0"/>
          <a:chOff x="0" y="0"/>
          <a:chExt cx="0" cy="0"/>
        </a:xfrm>
      </p:grpSpPr>
      <p:sp>
        <p:nvSpPr>
          <p:cNvPr id="161" name="Shape 161"/>
          <p:cNvSpPr/>
          <p:nvPr/>
        </p:nvSpPr>
        <p:spPr>
          <a:xfrm>
            <a:off x="4411675" y="0"/>
            <a:ext cx="4732199" cy="5143499"/>
          </a:xfrm>
          <a:prstGeom prst="rect">
            <a:avLst/>
          </a:prstGeom>
          <a:solidFill>
            <a:srgbClr val="34A853"/>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sp>
        <p:nvSpPr>
          <p:cNvPr id="162" name="Shape 162"/>
          <p:cNvSpPr txBox="1"/>
          <p:nvPr>
            <p:ph type="title"/>
          </p:nvPr>
        </p:nvSpPr>
        <p:spPr>
          <a:xfrm>
            <a:off x="167100" y="522375"/>
            <a:ext cx="3892800"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63" name="Shape 163"/>
          <p:cNvSpPr txBox="1"/>
          <p:nvPr>
            <p:ph idx="1" type="body"/>
          </p:nvPr>
        </p:nvSpPr>
        <p:spPr>
          <a:xfrm>
            <a:off x="180150" y="1540350"/>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64" name="Shape 164"/>
          <p:cNvSpPr txBox="1"/>
          <p:nvPr>
            <p:ph idx="2" type="body"/>
          </p:nvPr>
        </p:nvSpPr>
        <p:spPr>
          <a:xfrm>
            <a:off x="189175" y="2441125"/>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65" name="Shape 165"/>
          <p:cNvSpPr txBox="1"/>
          <p:nvPr>
            <p:ph idx="3" type="body"/>
          </p:nvPr>
        </p:nvSpPr>
        <p:spPr>
          <a:xfrm>
            <a:off x="198175" y="3450025"/>
            <a:ext cx="3315000" cy="855899"/>
          </a:xfrm>
          <a:prstGeom prst="rect">
            <a:avLst/>
          </a:prstGeom>
        </p:spPr>
        <p:txBody>
          <a:bodyPr anchorCtr="0" anchor="t" bIns="91425" lIns="91425" rIns="91425" tIns="91425"/>
          <a:lstStyle>
            <a:lvl1pPr lvl="0" rtl="0">
              <a:spcBef>
                <a:spcPts val="0"/>
              </a:spcBef>
              <a:buSzPct val="100000"/>
              <a:buFont typeface="Roboto"/>
              <a:defRPr sz="1200">
                <a:latin typeface="Roboto"/>
                <a:ea typeface="Roboto"/>
                <a:cs typeface="Roboto"/>
                <a:sym typeface="Roboto"/>
              </a:defRPr>
            </a:lvl1pPr>
            <a:lvl2pPr lvl="1" rtl="0">
              <a:spcBef>
                <a:spcPts val="0"/>
              </a:spcBef>
              <a:buSzPct val="100000"/>
              <a:buFont typeface="Roboto"/>
              <a:defRPr sz="1200">
                <a:latin typeface="Roboto"/>
                <a:ea typeface="Roboto"/>
                <a:cs typeface="Roboto"/>
                <a:sym typeface="Roboto"/>
              </a:defRPr>
            </a:lvl2pPr>
            <a:lvl3pPr lvl="2" rtl="0">
              <a:spcBef>
                <a:spcPts val="0"/>
              </a:spcBef>
              <a:buSzPct val="100000"/>
              <a:buFont typeface="Roboto"/>
              <a:defRPr sz="1200">
                <a:latin typeface="Roboto"/>
                <a:ea typeface="Roboto"/>
                <a:cs typeface="Roboto"/>
                <a:sym typeface="Roboto"/>
              </a:defRPr>
            </a:lvl3pPr>
            <a:lvl4pPr lvl="3" rtl="0">
              <a:spcBef>
                <a:spcPts val="0"/>
              </a:spcBef>
              <a:buSzPct val="100000"/>
              <a:buFont typeface="Roboto"/>
              <a:defRPr sz="1200">
                <a:latin typeface="Roboto"/>
                <a:ea typeface="Roboto"/>
                <a:cs typeface="Roboto"/>
                <a:sym typeface="Roboto"/>
              </a:defRPr>
            </a:lvl4pPr>
            <a:lvl5pPr lvl="4" rtl="0">
              <a:spcBef>
                <a:spcPts val="0"/>
              </a:spcBef>
              <a:buSzPct val="100000"/>
              <a:buFont typeface="Roboto"/>
              <a:defRPr sz="1200">
                <a:latin typeface="Roboto"/>
                <a:ea typeface="Roboto"/>
                <a:cs typeface="Roboto"/>
                <a:sym typeface="Roboto"/>
              </a:defRPr>
            </a:lvl5pPr>
            <a:lvl6pPr lvl="5" rtl="0">
              <a:spcBef>
                <a:spcPts val="0"/>
              </a:spcBef>
              <a:buSzPct val="100000"/>
              <a:buFont typeface="Roboto"/>
              <a:defRPr sz="1200">
                <a:latin typeface="Roboto"/>
                <a:ea typeface="Roboto"/>
                <a:cs typeface="Roboto"/>
                <a:sym typeface="Roboto"/>
              </a:defRPr>
            </a:lvl6pPr>
            <a:lvl7pPr lvl="6" rtl="0">
              <a:spcBef>
                <a:spcPts val="0"/>
              </a:spcBef>
              <a:buSzPct val="100000"/>
              <a:buFont typeface="Roboto"/>
              <a:defRPr sz="1200">
                <a:latin typeface="Roboto"/>
                <a:ea typeface="Roboto"/>
                <a:cs typeface="Roboto"/>
                <a:sym typeface="Roboto"/>
              </a:defRPr>
            </a:lvl7pPr>
            <a:lvl8pPr lvl="7" rtl="0">
              <a:spcBef>
                <a:spcPts val="0"/>
              </a:spcBef>
              <a:buSzPct val="100000"/>
              <a:buFont typeface="Roboto"/>
              <a:defRPr sz="1200">
                <a:latin typeface="Roboto"/>
                <a:ea typeface="Roboto"/>
                <a:cs typeface="Roboto"/>
                <a:sym typeface="Roboto"/>
              </a:defRPr>
            </a:lvl8pPr>
            <a:lvl9pPr lvl="8" rtl="0">
              <a:spcBef>
                <a:spcPts val="0"/>
              </a:spcBef>
              <a:buSzPct val="100000"/>
              <a:buFont typeface="Roboto"/>
              <a:defRPr sz="1200">
                <a:latin typeface="Roboto"/>
                <a:ea typeface="Roboto"/>
                <a:cs typeface="Roboto"/>
                <a:sym typeface="Roboto"/>
              </a:defRPr>
            </a:lvl9pPr>
          </a:lstStyle>
          <a:p/>
        </p:txBody>
      </p:sp>
      <p:sp>
        <p:nvSpPr>
          <p:cNvPr id="166" name="Shape 166"/>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id="167" name="Shape 167"/>
          <p:cNvPicPr preferRelativeResize="0"/>
          <p:nvPr/>
        </p:nvPicPr>
        <p:blipFill>
          <a:blip r:embed="rId2">
            <a:alphaModFix/>
          </a:blip>
          <a:stretch>
            <a:fillRect/>
          </a:stretch>
        </p:blipFill>
        <p:spPr>
          <a:xfrm>
            <a:off x="176225" y="4841775"/>
            <a:ext cx="538282" cy="1711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Header Blue">
    <p:bg>
      <p:bgPr>
        <a:solidFill>
          <a:srgbClr val="4285F4"/>
        </a:solidFill>
      </p:bgPr>
    </p:bg>
    <p:spTree>
      <p:nvGrpSpPr>
        <p:cNvPr id="168" name="Shape 168"/>
        <p:cNvGrpSpPr/>
        <p:nvPr/>
      </p:nvGrpSpPr>
      <p:grpSpPr>
        <a:xfrm>
          <a:off x="0" y="0"/>
          <a:ext cx="0" cy="0"/>
          <a:chOff x="0" y="0"/>
          <a:chExt cx="0" cy="0"/>
        </a:xfrm>
      </p:grpSpPr>
      <p:sp>
        <p:nvSpPr>
          <p:cNvPr id="169" name="Shape 169"/>
          <p:cNvSpPr/>
          <p:nvPr/>
        </p:nvSpPr>
        <p:spPr>
          <a:xfrm flipH="1">
            <a:off x="3450350" y="767950"/>
            <a:ext cx="5693699" cy="4375500"/>
          </a:xfrm>
          <a:prstGeom prst="rtTriangle">
            <a:avLst/>
          </a:prstGeom>
          <a:solidFill>
            <a:srgbClr val="7BAAF7"/>
          </a:solidFill>
          <a:ln>
            <a:noFill/>
          </a:ln>
        </p:spPr>
        <p:txBody>
          <a:bodyPr anchorCtr="0" anchor="ctr" bIns="91425" lIns="91425" rIns="91425" tIns="91425">
            <a:noAutofit/>
          </a:bodyPr>
          <a:lstStyle/>
          <a:p>
            <a:pPr lvl="0">
              <a:spcBef>
                <a:spcPts val="0"/>
              </a:spcBef>
              <a:buNone/>
            </a:pPr>
            <a:r>
              <a:t/>
            </a:r>
            <a:endParaRPr/>
          </a:p>
        </p:txBody>
      </p:sp>
      <p:sp>
        <p:nvSpPr>
          <p:cNvPr id="170" name="Shape 17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171" name="Shape 171"/>
          <p:cNvSpPr txBox="1"/>
          <p:nvPr/>
        </p:nvSpPr>
        <p:spPr>
          <a:xfrm>
            <a:off x="7934700" y="46758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sp>
        <p:nvSpPr>
          <p:cNvPr id="172" name="Shape 172"/>
          <p:cNvSpPr txBox="1"/>
          <p:nvPr/>
        </p:nvSpPr>
        <p:spPr>
          <a:xfrm>
            <a:off x="7934700" y="46758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pic>
        <p:nvPicPr>
          <p:cNvPr descr="Google_Logo_2015_gr.png" id="173" name="Shape 173"/>
          <p:cNvPicPr preferRelativeResize="0"/>
          <p:nvPr/>
        </p:nvPicPr>
        <p:blipFill>
          <a:blip r:embed="rId2">
            <a:alphaModFix/>
          </a:blip>
          <a:stretch>
            <a:fillRect/>
          </a:stretch>
        </p:blipFill>
        <p:spPr>
          <a:xfrm>
            <a:off x="176219" y="4841764"/>
            <a:ext cx="555424" cy="171122"/>
          </a:xfrm>
          <a:prstGeom prst="rect">
            <a:avLst/>
          </a:prstGeom>
          <a:noFill/>
          <a:ln>
            <a:noFill/>
          </a:ln>
        </p:spPr>
      </p:pic>
      <p:sp>
        <p:nvSpPr>
          <p:cNvPr id="174" name="Shape 174"/>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sp>
        <p:nvSpPr>
          <p:cNvPr id="175" name="Shape 175"/>
          <p:cNvSpPr/>
          <p:nvPr/>
        </p:nvSpPr>
        <p:spPr>
          <a:xfrm rot="10800000">
            <a:off x="3263749" y="0"/>
            <a:ext cx="5880300" cy="2994900"/>
          </a:xfrm>
          <a:prstGeom prst="rtTriangle">
            <a:avLst/>
          </a:prstGeom>
          <a:solidFill>
            <a:srgbClr val="3367D6"/>
          </a:solidFill>
          <a:ln>
            <a:noFill/>
          </a:ln>
        </p:spPr>
        <p:txBody>
          <a:bodyPr anchorCtr="0" anchor="ctr" bIns="91425" lIns="91425" rIns="91425" tIns="91425">
            <a:noAutofit/>
          </a:bodyPr>
          <a:lstStyle/>
          <a:p>
            <a:pPr lvl="0">
              <a:spcBef>
                <a:spcPts val="0"/>
              </a:spcBef>
              <a:buNone/>
            </a:pPr>
            <a:r>
              <a:t/>
            </a:r>
            <a:endParaRPr/>
          </a:p>
        </p:txBody>
      </p:sp>
      <p:sp>
        <p:nvSpPr>
          <p:cNvPr id="176" name="Shape 176"/>
          <p:cNvSpPr txBox="1"/>
          <p:nvPr>
            <p:ph type="title"/>
          </p:nvPr>
        </p:nvSpPr>
        <p:spPr>
          <a:xfrm>
            <a:off x="176225" y="742275"/>
            <a:ext cx="8222100" cy="10127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a:solidFill>
                  <a:srgbClr val="FFFFFF"/>
                </a:solidFill>
                <a:latin typeface="Roboto"/>
                <a:ea typeface="Roboto"/>
                <a:cs typeface="Roboto"/>
                <a:sym typeface="Roboto"/>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Header Red">
    <p:bg>
      <p:bgPr>
        <a:solidFill>
          <a:srgbClr val="EA4335"/>
        </a:solidFill>
      </p:bgPr>
    </p:bg>
    <p:spTree>
      <p:nvGrpSpPr>
        <p:cNvPr id="177" name="Shape 177"/>
        <p:cNvGrpSpPr/>
        <p:nvPr/>
      </p:nvGrpSpPr>
      <p:grpSpPr>
        <a:xfrm>
          <a:off x="0" y="0"/>
          <a:ext cx="0" cy="0"/>
          <a:chOff x="0" y="0"/>
          <a:chExt cx="0" cy="0"/>
        </a:xfrm>
      </p:grpSpPr>
      <p:sp>
        <p:nvSpPr>
          <p:cNvPr id="178" name="Shape 17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179" name="Shape 179"/>
          <p:cNvSpPr txBox="1"/>
          <p:nvPr/>
        </p:nvSpPr>
        <p:spPr>
          <a:xfrm>
            <a:off x="7934700" y="46758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sp>
        <p:nvSpPr>
          <p:cNvPr id="180" name="Shape 180"/>
          <p:cNvSpPr/>
          <p:nvPr/>
        </p:nvSpPr>
        <p:spPr>
          <a:xfrm flipH="1">
            <a:off x="3450350" y="767950"/>
            <a:ext cx="5693699" cy="4375500"/>
          </a:xfrm>
          <a:prstGeom prst="rtTriangle">
            <a:avLst/>
          </a:prstGeom>
          <a:solidFill>
            <a:srgbClr val="FF5252"/>
          </a:solidFill>
          <a:ln>
            <a:noFill/>
          </a:ln>
        </p:spPr>
        <p:txBody>
          <a:bodyPr anchorCtr="0" anchor="ctr" bIns="91425" lIns="91425" rIns="91425" tIns="91425">
            <a:noAutofit/>
          </a:bodyPr>
          <a:lstStyle/>
          <a:p>
            <a:pPr lvl="0">
              <a:spcBef>
                <a:spcPts val="0"/>
              </a:spcBef>
              <a:buNone/>
            </a:pPr>
            <a:r>
              <a:t/>
            </a:r>
            <a:endParaRPr/>
          </a:p>
        </p:txBody>
      </p:sp>
      <p:sp>
        <p:nvSpPr>
          <p:cNvPr id="181" name="Shape 181"/>
          <p:cNvSpPr/>
          <p:nvPr/>
        </p:nvSpPr>
        <p:spPr>
          <a:xfrm rot="10800000">
            <a:off x="3263749" y="0"/>
            <a:ext cx="5880300" cy="2994900"/>
          </a:xfrm>
          <a:prstGeom prst="rtTriangle">
            <a:avLst/>
          </a:prstGeom>
          <a:solidFill>
            <a:srgbClr val="980000"/>
          </a:solidFill>
          <a:ln>
            <a:noFill/>
          </a:ln>
        </p:spPr>
        <p:txBody>
          <a:bodyPr anchorCtr="0" anchor="ctr" bIns="91425" lIns="91425" rIns="91425" tIns="91425">
            <a:noAutofit/>
          </a:bodyPr>
          <a:lstStyle/>
          <a:p>
            <a:pPr lvl="0">
              <a:spcBef>
                <a:spcPts val="0"/>
              </a:spcBef>
              <a:buNone/>
            </a:pPr>
            <a:r>
              <a:t/>
            </a:r>
            <a:endParaRPr/>
          </a:p>
        </p:txBody>
      </p:sp>
      <p:sp>
        <p:nvSpPr>
          <p:cNvPr id="182" name="Shape 182"/>
          <p:cNvSpPr txBox="1"/>
          <p:nvPr>
            <p:ph type="title"/>
          </p:nvPr>
        </p:nvSpPr>
        <p:spPr>
          <a:xfrm>
            <a:off x="176225" y="742275"/>
            <a:ext cx="8222100" cy="10127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a:solidFill>
                  <a:srgbClr val="FFFFFF"/>
                </a:solidFill>
                <a:latin typeface="Roboto"/>
                <a:ea typeface="Roboto"/>
                <a:cs typeface="Roboto"/>
                <a:sym typeface="Roboto"/>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pic>
        <p:nvPicPr>
          <p:cNvPr descr="Google_Logo_2015_gr.png" id="183" name="Shape 183"/>
          <p:cNvPicPr preferRelativeResize="0"/>
          <p:nvPr/>
        </p:nvPicPr>
        <p:blipFill>
          <a:blip r:embed="rId2">
            <a:alphaModFix/>
          </a:blip>
          <a:stretch>
            <a:fillRect/>
          </a:stretch>
        </p:blipFill>
        <p:spPr>
          <a:xfrm>
            <a:off x="176219" y="4841764"/>
            <a:ext cx="555424" cy="171122"/>
          </a:xfrm>
          <a:prstGeom prst="rect">
            <a:avLst/>
          </a:prstGeom>
          <a:noFill/>
          <a:ln>
            <a:noFill/>
          </a:ln>
        </p:spPr>
      </p:pic>
      <p:sp>
        <p:nvSpPr>
          <p:cNvPr id="184" name="Shape 184"/>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Header Yellow">
    <p:bg>
      <p:bgPr>
        <a:solidFill>
          <a:srgbClr val="F4B400"/>
        </a:solidFill>
      </p:bgPr>
    </p:bg>
    <p:spTree>
      <p:nvGrpSpPr>
        <p:cNvPr id="185" name="Shape 185"/>
        <p:cNvGrpSpPr/>
        <p:nvPr/>
      </p:nvGrpSpPr>
      <p:grpSpPr>
        <a:xfrm>
          <a:off x="0" y="0"/>
          <a:ext cx="0" cy="0"/>
          <a:chOff x="0" y="0"/>
          <a:chExt cx="0" cy="0"/>
        </a:xfrm>
      </p:grpSpPr>
      <p:sp>
        <p:nvSpPr>
          <p:cNvPr id="186" name="Shape 186"/>
          <p:cNvSpPr/>
          <p:nvPr/>
        </p:nvSpPr>
        <p:spPr>
          <a:xfrm flipH="1">
            <a:off x="3450350" y="767950"/>
            <a:ext cx="5693699" cy="4375500"/>
          </a:xfrm>
          <a:prstGeom prst="rtTriangle">
            <a:avLst/>
          </a:prstGeom>
          <a:solidFill>
            <a:srgbClr val="FFCC50"/>
          </a:solidFill>
          <a:ln>
            <a:noFill/>
          </a:ln>
        </p:spPr>
        <p:txBody>
          <a:bodyPr anchorCtr="0" anchor="ctr" bIns="91425" lIns="91425" rIns="91425" tIns="91425">
            <a:noAutofit/>
          </a:bodyPr>
          <a:lstStyle/>
          <a:p>
            <a:pPr lvl="0">
              <a:spcBef>
                <a:spcPts val="0"/>
              </a:spcBef>
              <a:buNone/>
            </a:pPr>
            <a:r>
              <a:t/>
            </a:r>
            <a:endParaRPr/>
          </a:p>
        </p:txBody>
      </p:sp>
      <p:sp>
        <p:nvSpPr>
          <p:cNvPr id="187" name="Shape 187"/>
          <p:cNvSpPr/>
          <p:nvPr/>
        </p:nvSpPr>
        <p:spPr>
          <a:xfrm rot="10800000">
            <a:off x="3263749" y="0"/>
            <a:ext cx="5880300" cy="2994900"/>
          </a:xfrm>
          <a:prstGeom prst="rtTriangle">
            <a:avLst/>
          </a:prstGeom>
          <a:solidFill>
            <a:srgbClr val="BF9000"/>
          </a:solidFill>
          <a:ln>
            <a:noFill/>
          </a:ln>
        </p:spPr>
        <p:txBody>
          <a:bodyPr anchorCtr="0" anchor="ctr" bIns="91425" lIns="91425" rIns="91425" tIns="91425">
            <a:noAutofit/>
          </a:bodyPr>
          <a:lstStyle/>
          <a:p>
            <a:pPr lvl="0">
              <a:spcBef>
                <a:spcPts val="0"/>
              </a:spcBef>
              <a:buNone/>
            </a:pPr>
            <a:r>
              <a:t/>
            </a:r>
            <a:endParaRPr/>
          </a:p>
        </p:txBody>
      </p:sp>
      <p:sp>
        <p:nvSpPr>
          <p:cNvPr id="188" name="Shape 188"/>
          <p:cNvSpPr txBox="1"/>
          <p:nvPr>
            <p:ph type="title"/>
          </p:nvPr>
        </p:nvSpPr>
        <p:spPr>
          <a:xfrm>
            <a:off x="176225" y="742275"/>
            <a:ext cx="8222100" cy="10127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a:solidFill>
                  <a:srgbClr val="FFFFFF"/>
                </a:solidFill>
                <a:latin typeface="Roboto"/>
                <a:ea typeface="Roboto"/>
                <a:cs typeface="Roboto"/>
                <a:sym typeface="Roboto"/>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pic>
        <p:nvPicPr>
          <p:cNvPr descr="Google_Logo_2015_gr.png" id="189" name="Shape 189"/>
          <p:cNvPicPr preferRelativeResize="0"/>
          <p:nvPr/>
        </p:nvPicPr>
        <p:blipFill>
          <a:blip r:embed="rId2">
            <a:alphaModFix/>
          </a:blip>
          <a:stretch>
            <a:fillRect/>
          </a:stretch>
        </p:blipFill>
        <p:spPr>
          <a:xfrm>
            <a:off x="176219" y="4841764"/>
            <a:ext cx="555424" cy="171122"/>
          </a:xfrm>
          <a:prstGeom prst="rect">
            <a:avLst/>
          </a:prstGeom>
          <a:noFill/>
          <a:ln>
            <a:noFill/>
          </a:ln>
        </p:spPr>
      </p:pic>
      <p:sp>
        <p:nvSpPr>
          <p:cNvPr id="190" name="Shape 190"/>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ue Footer - Title &amp; Body">
    <p:spTree>
      <p:nvGrpSpPr>
        <p:cNvPr id="17" name="Shape 17"/>
        <p:cNvGrpSpPr/>
        <p:nvPr/>
      </p:nvGrpSpPr>
      <p:grpSpPr>
        <a:xfrm>
          <a:off x="0" y="0"/>
          <a:ext cx="0" cy="0"/>
          <a:chOff x="0" y="0"/>
          <a:chExt cx="0" cy="0"/>
        </a:xfrm>
      </p:grpSpPr>
      <p:grpSp>
        <p:nvGrpSpPr>
          <p:cNvPr id="18" name="Shape 18"/>
          <p:cNvGrpSpPr/>
          <p:nvPr/>
        </p:nvGrpSpPr>
        <p:grpSpPr>
          <a:xfrm>
            <a:off x="-19117" y="4626757"/>
            <a:ext cx="9182235" cy="548377"/>
            <a:chOff x="-19117" y="4617750"/>
            <a:chExt cx="9182235" cy="548377"/>
          </a:xfrm>
        </p:grpSpPr>
        <p:sp>
          <p:nvSpPr>
            <p:cNvPr id="19" name="Shape 19"/>
            <p:cNvSpPr/>
            <p:nvPr/>
          </p:nvSpPr>
          <p:spPr>
            <a:xfrm flipH="1">
              <a:off x="19243" y="4617750"/>
              <a:ext cx="9143874" cy="548377"/>
            </a:xfrm>
            <a:custGeom>
              <a:pathLst>
                <a:path extrusionOk="0" h="19840" w="367556">
                  <a:moveTo>
                    <a:pt x="0" y="19840"/>
                  </a:moveTo>
                  <a:lnTo>
                    <a:pt x="515" y="0"/>
                  </a:lnTo>
                  <a:lnTo>
                    <a:pt x="367556" y="11270"/>
                  </a:lnTo>
                  <a:lnTo>
                    <a:pt x="367044" y="18698"/>
                  </a:lnTo>
                  <a:close/>
                </a:path>
              </a:pathLst>
            </a:custGeom>
            <a:solidFill>
              <a:srgbClr val="3367D6"/>
            </a:solidFill>
            <a:ln>
              <a:noFill/>
            </a:ln>
          </p:spPr>
        </p:sp>
        <p:sp>
          <p:nvSpPr>
            <p:cNvPr id="20" name="Shape 20"/>
            <p:cNvSpPr/>
            <p:nvPr/>
          </p:nvSpPr>
          <p:spPr>
            <a:xfrm flipH="1">
              <a:off x="-19117" y="4677825"/>
              <a:ext cx="4769785" cy="473975"/>
            </a:xfrm>
            <a:custGeom>
              <a:pathLst>
                <a:path extrusionOk="0" h="18959" w="366343">
                  <a:moveTo>
                    <a:pt x="0" y="18521"/>
                  </a:moveTo>
                  <a:lnTo>
                    <a:pt x="366343" y="0"/>
                  </a:lnTo>
                  <a:lnTo>
                    <a:pt x="366052" y="18959"/>
                  </a:lnTo>
                  <a:close/>
                </a:path>
              </a:pathLst>
            </a:custGeom>
            <a:solidFill>
              <a:srgbClr val="4285F4"/>
            </a:solidFill>
            <a:ln>
              <a:noFill/>
            </a:ln>
          </p:spPr>
        </p:sp>
      </p:grpSp>
      <p:pic>
        <p:nvPicPr>
          <p:cNvPr descr="Google_Logo_2015_gr.png" id="21" name="Shape 21"/>
          <p:cNvPicPr preferRelativeResize="0"/>
          <p:nvPr/>
        </p:nvPicPr>
        <p:blipFill>
          <a:blip r:embed="rId2">
            <a:alphaModFix/>
          </a:blip>
          <a:stretch>
            <a:fillRect/>
          </a:stretch>
        </p:blipFill>
        <p:spPr>
          <a:xfrm>
            <a:off x="176219" y="4841764"/>
            <a:ext cx="555424" cy="171122"/>
          </a:xfrm>
          <a:prstGeom prst="rect">
            <a:avLst/>
          </a:prstGeom>
          <a:noFill/>
          <a:ln>
            <a:noFill/>
          </a:ln>
        </p:spPr>
      </p:pic>
      <p:sp>
        <p:nvSpPr>
          <p:cNvPr id="22" name="Shape 22"/>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3" name="Shape 23"/>
          <p:cNvSpPr txBox="1"/>
          <p:nvPr>
            <p:ph idx="1" type="body"/>
          </p:nvPr>
        </p:nvSpPr>
        <p:spPr>
          <a:xfrm>
            <a:off x="176225" y="1305875"/>
            <a:ext cx="5244899" cy="2606700"/>
          </a:xfrm>
          <a:prstGeom prst="rect">
            <a:avLst/>
          </a:prstGeom>
        </p:spPr>
        <p:txBody>
          <a:bodyPr anchorCtr="0" anchor="t" bIns="91425" lIns="91425" rIns="91425" tIns="91425"/>
          <a:lstStyle>
            <a:lvl1pPr lvl="0" rtl="0">
              <a:spcBef>
                <a:spcPts val="0"/>
              </a:spcBef>
              <a:buSzPct val="100000"/>
              <a:buFont typeface="Roboto"/>
              <a:buChar char="●"/>
              <a:defRPr sz="1400">
                <a:latin typeface="Roboto"/>
                <a:ea typeface="Roboto"/>
                <a:cs typeface="Roboto"/>
                <a:sym typeface="Roboto"/>
              </a:defRPr>
            </a:lvl1pPr>
            <a:lvl2pPr lvl="1" rtl="0">
              <a:spcBef>
                <a:spcPts val="0"/>
              </a:spcBef>
              <a:buFont typeface="Roboto"/>
              <a:buChar char="○"/>
              <a:defRPr>
                <a:latin typeface="Roboto"/>
                <a:ea typeface="Roboto"/>
                <a:cs typeface="Roboto"/>
                <a:sym typeface="Roboto"/>
              </a:defRPr>
            </a:lvl2pPr>
            <a:lvl3pPr lvl="2" rtl="0">
              <a:spcBef>
                <a:spcPts val="0"/>
              </a:spcBef>
              <a:buFont typeface="Roboto"/>
              <a:buChar char="■"/>
              <a:defRPr>
                <a:latin typeface="Roboto"/>
                <a:ea typeface="Roboto"/>
                <a:cs typeface="Roboto"/>
                <a:sym typeface="Roboto"/>
              </a:defRPr>
            </a:lvl3pPr>
            <a:lvl4pPr lvl="3" rtl="0">
              <a:spcBef>
                <a:spcPts val="0"/>
              </a:spcBef>
              <a:buFont typeface="Roboto"/>
              <a:buChar char="●"/>
              <a:defRPr>
                <a:latin typeface="Roboto"/>
                <a:ea typeface="Roboto"/>
                <a:cs typeface="Roboto"/>
                <a:sym typeface="Roboto"/>
              </a:defRPr>
            </a:lvl4pPr>
            <a:lvl5pPr lvl="4" rtl="0">
              <a:spcBef>
                <a:spcPts val="0"/>
              </a:spcBef>
              <a:buFont typeface="Roboto"/>
              <a:buChar char="○"/>
              <a:defRPr>
                <a:latin typeface="Roboto"/>
                <a:ea typeface="Roboto"/>
                <a:cs typeface="Roboto"/>
                <a:sym typeface="Roboto"/>
              </a:defRPr>
            </a:lvl5pPr>
            <a:lvl6pPr lvl="5" rtl="0">
              <a:spcBef>
                <a:spcPts val="0"/>
              </a:spcBef>
              <a:buFont typeface="Roboto"/>
              <a:buChar char="■"/>
              <a:defRPr>
                <a:latin typeface="Roboto"/>
                <a:ea typeface="Roboto"/>
                <a:cs typeface="Roboto"/>
                <a:sym typeface="Roboto"/>
              </a:defRPr>
            </a:lvl6pPr>
            <a:lvl7pPr lvl="6" rtl="0">
              <a:spcBef>
                <a:spcPts val="0"/>
              </a:spcBef>
              <a:buFont typeface="Roboto"/>
              <a:buChar char="●"/>
              <a:defRPr>
                <a:latin typeface="Roboto"/>
                <a:ea typeface="Roboto"/>
                <a:cs typeface="Roboto"/>
                <a:sym typeface="Roboto"/>
              </a:defRPr>
            </a:lvl7pPr>
            <a:lvl8pPr lvl="7" rtl="0">
              <a:spcBef>
                <a:spcPts val="0"/>
              </a:spcBef>
              <a:buFont typeface="Roboto"/>
              <a:buChar char="○"/>
              <a:defRPr>
                <a:latin typeface="Roboto"/>
                <a:ea typeface="Roboto"/>
                <a:cs typeface="Roboto"/>
                <a:sym typeface="Roboto"/>
              </a:defRPr>
            </a:lvl8pPr>
            <a:lvl9pPr lvl="8" rtl="0">
              <a:spcBef>
                <a:spcPts val="0"/>
              </a:spcBef>
              <a:buFont typeface="Roboto"/>
              <a:buChar char="■"/>
              <a:defRPr>
                <a:latin typeface="Roboto"/>
                <a:ea typeface="Roboto"/>
                <a:cs typeface="Roboto"/>
                <a:sym typeface="Roboto"/>
              </a:defRPr>
            </a:lvl9pPr>
          </a:lstStyle>
          <a:p/>
        </p:txBody>
      </p:sp>
      <p:sp>
        <p:nvSpPr>
          <p:cNvPr id="24" name="Shape 24"/>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Header Green">
    <p:bg>
      <p:bgPr>
        <a:solidFill>
          <a:srgbClr val="34A853"/>
        </a:solidFill>
      </p:bgPr>
    </p:bg>
    <p:spTree>
      <p:nvGrpSpPr>
        <p:cNvPr id="191" name="Shape 191"/>
        <p:cNvGrpSpPr/>
        <p:nvPr/>
      </p:nvGrpSpPr>
      <p:grpSpPr>
        <a:xfrm>
          <a:off x="0" y="0"/>
          <a:ext cx="0" cy="0"/>
          <a:chOff x="0" y="0"/>
          <a:chExt cx="0" cy="0"/>
        </a:xfrm>
      </p:grpSpPr>
      <p:sp>
        <p:nvSpPr>
          <p:cNvPr id="192" name="Shape 192"/>
          <p:cNvSpPr/>
          <p:nvPr/>
        </p:nvSpPr>
        <p:spPr>
          <a:xfrm flipH="1">
            <a:off x="3450350" y="767950"/>
            <a:ext cx="5693699" cy="4375500"/>
          </a:xfrm>
          <a:prstGeom prst="rtTriangle">
            <a:avLst/>
          </a:prstGeom>
          <a:solidFill>
            <a:srgbClr val="57BB8A"/>
          </a:solidFill>
          <a:ln>
            <a:noFill/>
          </a:ln>
        </p:spPr>
        <p:txBody>
          <a:bodyPr anchorCtr="0" anchor="ctr" bIns="91425" lIns="91425" rIns="91425" tIns="91425">
            <a:noAutofit/>
          </a:bodyPr>
          <a:lstStyle/>
          <a:p>
            <a:pPr lvl="0">
              <a:spcBef>
                <a:spcPts val="0"/>
              </a:spcBef>
              <a:buNone/>
            </a:pPr>
            <a:r>
              <a:t/>
            </a:r>
            <a:endParaRPr/>
          </a:p>
        </p:txBody>
      </p:sp>
      <p:sp>
        <p:nvSpPr>
          <p:cNvPr id="193" name="Shape 193"/>
          <p:cNvSpPr/>
          <p:nvPr/>
        </p:nvSpPr>
        <p:spPr>
          <a:xfrm rot="10800000">
            <a:off x="3263749" y="0"/>
            <a:ext cx="5880300" cy="2994900"/>
          </a:xfrm>
          <a:prstGeom prst="rtTriangle">
            <a:avLst/>
          </a:prstGeom>
          <a:solidFill>
            <a:srgbClr val="349351"/>
          </a:solidFill>
          <a:ln>
            <a:noFill/>
          </a:ln>
        </p:spPr>
        <p:txBody>
          <a:bodyPr anchorCtr="0" anchor="ctr" bIns="91425" lIns="91425" rIns="91425" tIns="91425">
            <a:noAutofit/>
          </a:bodyPr>
          <a:lstStyle/>
          <a:p>
            <a:pPr lvl="0">
              <a:spcBef>
                <a:spcPts val="0"/>
              </a:spcBef>
              <a:buNone/>
            </a:pPr>
            <a:r>
              <a:t/>
            </a:r>
            <a:endParaRPr/>
          </a:p>
        </p:txBody>
      </p:sp>
      <p:sp>
        <p:nvSpPr>
          <p:cNvPr id="194" name="Shape 194"/>
          <p:cNvSpPr txBox="1"/>
          <p:nvPr>
            <p:ph type="title"/>
          </p:nvPr>
        </p:nvSpPr>
        <p:spPr>
          <a:xfrm>
            <a:off x="176225" y="742275"/>
            <a:ext cx="8222100" cy="10127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a:solidFill>
                  <a:srgbClr val="FFFFFF"/>
                </a:solidFill>
                <a:latin typeface="Roboto"/>
                <a:ea typeface="Roboto"/>
                <a:cs typeface="Roboto"/>
                <a:sym typeface="Roboto"/>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pic>
        <p:nvPicPr>
          <p:cNvPr descr="Google_Logo_2015_gr.png" id="195" name="Shape 195"/>
          <p:cNvPicPr preferRelativeResize="0"/>
          <p:nvPr/>
        </p:nvPicPr>
        <p:blipFill>
          <a:blip r:embed="rId2">
            <a:alphaModFix/>
          </a:blip>
          <a:stretch>
            <a:fillRect/>
          </a:stretch>
        </p:blipFill>
        <p:spPr>
          <a:xfrm>
            <a:off x="176219" y="4841764"/>
            <a:ext cx="555424" cy="171122"/>
          </a:xfrm>
          <a:prstGeom prst="rect">
            <a:avLst/>
          </a:prstGeom>
          <a:noFill/>
          <a:ln>
            <a:noFill/>
          </a:ln>
        </p:spPr>
      </p:pic>
      <p:sp>
        <p:nvSpPr>
          <p:cNvPr id="196" name="Shape 196"/>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Header Gray">
    <p:bg>
      <p:bgPr>
        <a:solidFill>
          <a:srgbClr val="999999"/>
        </a:solidFill>
      </p:bgPr>
    </p:bg>
    <p:spTree>
      <p:nvGrpSpPr>
        <p:cNvPr id="197" name="Shape 197"/>
        <p:cNvGrpSpPr/>
        <p:nvPr/>
      </p:nvGrpSpPr>
      <p:grpSpPr>
        <a:xfrm>
          <a:off x="0" y="0"/>
          <a:ext cx="0" cy="0"/>
          <a:chOff x="0" y="0"/>
          <a:chExt cx="0" cy="0"/>
        </a:xfrm>
      </p:grpSpPr>
      <p:sp>
        <p:nvSpPr>
          <p:cNvPr id="198" name="Shape 198"/>
          <p:cNvSpPr/>
          <p:nvPr/>
        </p:nvSpPr>
        <p:spPr>
          <a:xfrm flipH="1">
            <a:off x="3450350" y="767950"/>
            <a:ext cx="5693699" cy="4375500"/>
          </a:xfrm>
          <a:prstGeom prst="rtTriangle">
            <a:avLst/>
          </a:prstGeom>
          <a:solidFill>
            <a:srgbClr val="D9D9D9"/>
          </a:solidFill>
          <a:ln>
            <a:noFill/>
          </a:ln>
        </p:spPr>
        <p:txBody>
          <a:bodyPr anchorCtr="0" anchor="ctr" bIns="91425" lIns="91425" rIns="91425" tIns="91425">
            <a:noAutofit/>
          </a:bodyPr>
          <a:lstStyle/>
          <a:p>
            <a:pPr lvl="0">
              <a:spcBef>
                <a:spcPts val="0"/>
              </a:spcBef>
              <a:buNone/>
            </a:pPr>
            <a:r>
              <a:t/>
            </a:r>
            <a:endParaRPr/>
          </a:p>
        </p:txBody>
      </p:sp>
      <p:sp>
        <p:nvSpPr>
          <p:cNvPr id="199" name="Shape 199"/>
          <p:cNvSpPr/>
          <p:nvPr/>
        </p:nvSpPr>
        <p:spPr>
          <a:xfrm rot="10800000">
            <a:off x="3263749" y="0"/>
            <a:ext cx="5880300" cy="2994900"/>
          </a:xfrm>
          <a:prstGeom prst="rtTriangle">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00" name="Shape 200"/>
          <p:cNvSpPr txBox="1"/>
          <p:nvPr>
            <p:ph type="title"/>
          </p:nvPr>
        </p:nvSpPr>
        <p:spPr>
          <a:xfrm>
            <a:off x="176225" y="742275"/>
            <a:ext cx="8222100" cy="10127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a:solidFill>
                  <a:srgbClr val="FFFFFF"/>
                </a:solidFill>
                <a:latin typeface="Roboto"/>
                <a:ea typeface="Roboto"/>
                <a:cs typeface="Roboto"/>
                <a:sym typeface="Roboto"/>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pic>
        <p:nvPicPr>
          <p:cNvPr descr="Google_Logo_2015_gr.png" id="201" name="Shape 201"/>
          <p:cNvPicPr preferRelativeResize="0"/>
          <p:nvPr/>
        </p:nvPicPr>
        <p:blipFill>
          <a:blip r:embed="rId2">
            <a:alphaModFix/>
          </a:blip>
          <a:stretch>
            <a:fillRect/>
          </a:stretch>
        </p:blipFill>
        <p:spPr>
          <a:xfrm>
            <a:off x="176219" y="4841764"/>
            <a:ext cx="555424" cy="171122"/>
          </a:xfrm>
          <a:prstGeom prst="rect">
            <a:avLst/>
          </a:prstGeom>
          <a:noFill/>
          <a:ln>
            <a:noFill/>
          </a:ln>
        </p:spPr>
      </p:pic>
      <p:sp>
        <p:nvSpPr>
          <p:cNvPr id="202" name="Shape 202"/>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FFFFFF"/>
                </a:solidFill>
                <a:latin typeface="Roboto"/>
                <a:ea typeface="Roboto"/>
                <a:cs typeface="Roboto"/>
                <a:sym typeface="Roboto"/>
              </a:rPr>
              <a:t>Proprietary + Confidential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217" name="Shape 217"/>
        <p:cNvGrpSpPr/>
        <p:nvPr/>
      </p:nvGrpSpPr>
      <p:grpSpPr>
        <a:xfrm>
          <a:off x="0" y="0"/>
          <a:ext cx="0" cy="0"/>
          <a:chOff x="0" y="0"/>
          <a:chExt cx="0" cy="0"/>
        </a:xfrm>
      </p:grpSpPr>
      <p:sp>
        <p:nvSpPr>
          <p:cNvPr id="218" name="Shape 218"/>
          <p:cNvSpPr/>
          <p:nvPr/>
        </p:nvSpPr>
        <p:spPr>
          <a:xfrm>
            <a:off x="0" y="-50"/>
            <a:ext cx="9144000" cy="5143500"/>
          </a:xfrm>
          <a:prstGeom prst="rect">
            <a:avLst/>
          </a:prstGeom>
          <a:solidFill>
            <a:srgbClr val="448AFF"/>
          </a:solidFill>
          <a:ln>
            <a:noFill/>
          </a:ln>
        </p:spPr>
        <p:txBody>
          <a:bodyPr anchorCtr="0" anchor="ctr" bIns="91425" lIns="91425" rIns="91425" tIns="91425">
            <a:noAutofit/>
          </a:bodyPr>
          <a:lstStyle/>
          <a:p>
            <a:pPr lvl="0">
              <a:spcBef>
                <a:spcPts val="0"/>
              </a:spcBef>
              <a:buNone/>
            </a:pPr>
            <a:r>
              <a:t/>
            </a:r>
            <a:endParaRPr/>
          </a:p>
        </p:txBody>
      </p:sp>
      <p:grpSp>
        <p:nvGrpSpPr>
          <p:cNvPr id="219" name="Shape 219"/>
          <p:cNvGrpSpPr/>
          <p:nvPr/>
        </p:nvGrpSpPr>
        <p:grpSpPr>
          <a:xfrm>
            <a:off x="4273390" y="4657823"/>
            <a:ext cx="597198" cy="196166"/>
            <a:chOff x="667875" y="464875"/>
            <a:chExt cx="6984775" cy="2294350"/>
          </a:xfrm>
        </p:grpSpPr>
        <p:sp>
          <p:nvSpPr>
            <p:cNvPr id="220" name="Shape 220"/>
            <p:cNvSpPr/>
            <p:nvPr/>
          </p:nvSpPr>
          <p:spPr>
            <a:xfrm>
              <a:off x="2475750" y="1096525"/>
              <a:ext cx="1147300" cy="1147050"/>
            </a:xfrm>
            <a:custGeom>
              <a:pathLst>
                <a:path extrusionOk="0" h="45882" w="45892">
                  <a:moveTo>
                    <a:pt x="45892" y="22951"/>
                  </a:moveTo>
                  <a:lnTo>
                    <a:pt x="45892" y="22951"/>
                  </a:lnTo>
                  <a:lnTo>
                    <a:pt x="45882" y="23560"/>
                  </a:lnTo>
                  <a:lnTo>
                    <a:pt x="45862" y="24169"/>
                  </a:lnTo>
                  <a:lnTo>
                    <a:pt x="45822" y="24767"/>
                  </a:lnTo>
                  <a:lnTo>
                    <a:pt x="45772" y="25366"/>
                  </a:lnTo>
                  <a:lnTo>
                    <a:pt x="45712" y="25955"/>
                  </a:lnTo>
                  <a:lnTo>
                    <a:pt x="45632" y="26533"/>
                  </a:lnTo>
                  <a:lnTo>
                    <a:pt x="45433" y="27691"/>
                  </a:lnTo>
                  <a:lnTo>
                    <a:pt x="45173" y="28819"/>
                  </a:lnTo>
                  <a:lnTo>
                    <a:pt x="44874" y="29916"/>
                  </a:lnTo>
                  <a:lnTo>
                    <a:pt x="44515" y="30994"/>
                  </a:lnTo>
                  <a:lnTo>
                    <a:pt x="44105" y="32042"/>
                  </a:lnTo>
                  <a:lnTo>
                    <a:pt x="43646" y="33069"/>
                  </a:lnTo>
                  <a:lnTo>
                    <a:pt x="43148" y="34057"/>
                  </a:lnTo>
                  <a:lnTo>
                    <a:pt x="42599" y="35015"/>
                  </a:lnTo>
                  <a:lnTo>
                    <a:pt x="42000" y="35943"/>
                  </a:lnTo>
                  <a:lnTo>
                    <a:pt x="41361" y="36841"/>
                  </a:lnTo>
                  <a:lnTo>
                    <a:pt x="40683" y="37700"/>
                  </a:lnTo>
                  <a:lnTo>
                    <a:pt x="39964" y="38528"/>
                  </a:lnTo>
                  <a:lnTo>
                    <a:pt x="39216" y="39316"/>
                  </a:lnTo>
                  <a:lnTo>
                    <a:pt x="38418" y="40064"/>
                  </a:lnTo>
                  <a:lnTo>
                    <a:pt x="37589" y="40773"/>
                  </a:lnTo>
                  <a:lnTo>
                    <a:pt x="36721" y="41441"/>
                  </a:lnTo>
                  <a:lnTo>
                    <a:pt x="35823" y="42070"/>
                  </a:lnTo>
                  <a:lnTo>
                    <a:pt x="34895" y="42659"/>
                  </a:lnTo>
                  <a:lnTo>
                    <a:pt x="33927" y="43198"/>
                  </a:lnTo>
                  <a:lnTo>
                    <a:pt x="32939" y="43687"/>
                  </a:lnTo>
                  <a:lnTo>
                    <a:pt x="31922" y="44136"/>
                  </a:lnTo>
                  <a:lnTo>
                    <a:pt x="30884" y="44535"/>
                  </a:lnTo>
                  <a:lnTo>
                    <a:pt x="29806" y="44884"/>
                  </a:lnTo>
                  <a:lnTo>
                    <a:pt x="28719" y="45183"/>
                  </a:lnTo>
                  <a:lnTo>
                    <a:pt x="27601" y="45433"/>
                  </a:lnTo>
                  <a:lnTo>
                    <a:pt x="26463" y="45623"/>
                  </a:lnTo>
                  <a:lnTo>
                    <a:pt x="25316" y="45772"/>
                  </a:lnTo>
                  <a:lnTo>
                    <a:pt x="24138" y="45852"/>
                  </a:lnTo>
                  <a:lnTo>
                    <a:pt x="22951" y="45882"/>
                  </a:lnTo>
                  <a:lnTo>
                    <a:pt x="21783" y="45852"/>
                  </a:lnTo>
                  <a:lnTo>
                    <a:pt x="20636" y="45772"/>
                  </a:lnTo>
                  <a:lnTo>
                    <a:pt x="19498" y="45623"/>
                  </a:lnTo>
                  <a:lnTo>
                    <a:pt x="18381" y="45433"/>
                  </a:lnTo>
                  <a:lnTo>
                    <a:pt x="17273" y="45183"/>
                  </a:lnTo>
                  <a:lnTo>
                    <a:pt x="16195" y="44884"/>
                  </a:lnTo>
                  <a:lnTo>
                    <a:pt x="15128" y="44535"/>
                  </a:lnTo>
                  <a:lnTo>
                    <a:pt x="14090" y="44136"/>
                  </a:lnTo>
                  <a:lnTo>
                    <a:pt x="13082" y="43687"/>
                  </a:lnTo>
                  <a:lnTo>
                    <a:pt x="12094" y="43198"/>
                  </a:lnTo>
                  <a:lnTo>
                    <a:pt x="11126" y="42659"/>
                  </a:lnTo>
                  <a:lnTo>
                    <a:pt x="10198" y="42070"/>
                  </a:lnTo>
                  <a:lnTo>
                    <a:pt x="9300" y="41441"/>
                  </a:lnTo>
                  <a:lnTo>
                    <a:pt x="8432" y="40773"/>
                  </a:lnTo>
                  <a:lnTo>
                    <a:pt x="7594" y="40064"/>
                  </a:lnTo>
                  <a:lnTo>
                    <a:pt x="6796" y="39316"/>
                  </a:lnTo>
                  <a:lnTo>
                    <a:pt x="6027" y="38528"/>
                  </a:lnTo>
                  <a:lnTo>
                    <a:pt x="5299" y="37700"/>
                  </a:lnTo>
                  <a:lnTo>
                    <a:pt x="4610" y="36841"/>
                  </a:lnTo>
                  <a:lnTo>
                    <a:pt x="3972" y="35943"/>
                  </a:lnTo>
                  <a:lnTo>
                    <a:pt x="3363" y="35015"/>
                  </a:lnTo>
                  <a:lnTo>
                    <a:pt x="2804" y="34057"/>
                  </a:lnTo>
                  <a:lnTo>
                    <a:pt x="2295" y="33069"/>
                  </a:lnTo>
                  <a:lnTo>
                    <a:pt x="1826" y="32042"/>
                  </a:lnTo>
                  <a:lnTo>
                    <a:pt x="1417" y="30994"/>
                  </a:lnTo>
                  <a:lnTo>
                    <a:pt x="1048" y="29916"/>
                  </a:lnTo>
                  <a:lnTo>
                    <a:pt x="739" y="28819"/>
                  </a:lnTo>
                  <a:lnTo>
                    <a:pt x="469" y="27691"/>
                  </a:lnTo>
                  <a:lnTo>
                    <a:pt x="369" y="27112"/>
                  </a:lnTo>
                  <a:lnTo>
                    <a:pt x="270" y="26533"/>
                  </a:lnTo>
                  <a:lnTo>
                    <a:pt x="190" y="25955"/>
                  </a:lnTo>
                  <a:lnTo>
                    <a:pt x="120" y="25366"/>
                  </a:lnTo>
                  <a:lnTo>
                    <a:pt x="70" y="24767"/>
                  </a:lnTo>
                  <a:lnTo>
                    <a:pt x="30" y="24169"/>
                  </a:lnTo>
                  <a:lnTo>
                    <a:pt x="10" y="23560"/>
                  </a:lnTo>
                  <a:lnTo>
                    <a:pt x="0" y="22951"/>
                  </a:lnTo>
                  <a:lnTo>
                    <a:pt x="10" y="22333"/>
                  </a:lnTo>
                  <a:lnTo>
                    <a:pt x="30" y="21714"/>
                  </a:lnTo>
                  <a:lnTo>
                    <a:pt x="70" y="21095"/>
                  </a:lnTo>
                  <a:lnTo>
                    <a:pt x="120" y="20496"/>
                  </a:lnTo>
                  <a:lnTo>
                    <a:pt x="190" y="19888"/>
                  </a:lnTo>
                  <a:lnTo>
                    <a:pt x="270" y="19299"/>
                  </a:lnTo>
                  <a:lnTo>
                    <a:pt x="369" y="18710"/>
                  </a:lnTo>
                  <a:lnTo>
                    <a:pt x="469" y="18132"/>
                  </a:lnTo>
                  <a:lnTo>
                    <a:pt x="599" y="17553"/>
                  </a:lnTo>
                  <a:lnTo>
                    <a:pt x="739" y="16984"/>
                  </a:lnTo>
                  <a:lnTo>
                    <a:pt x="888" y="16425"/>
                  </a:lnTo>
                  <a:lnTo>
                    <a:pt x="1048" y="15876"/>
                  </a:lnTo>
                  <a:lnTo>
                    <a:pt x="1417" y="14789"/>
                  </a:lnTo>
                  <a:lnTo>
                    <a:pt x="1826" y="13731"/>
                  </a:lnTo>
                  <a:lnTo>
                    <a:pt x="2295" y="12703"/>
                  </a:lnTo>
                  <a:lnTo>
                    <a:pt x="2804" y="11705"/>
                  </a:lnTo>
                  <a:lnTo>
                    <a:pt x="3363" y="10747"/>
                  </a:lnTo>
                  <a:lnTo>
                    <a:pt x="3972" y="9819"/>
                  </a:lnTo>
                  <a:lnTo>
                    <a:pt x="4610" y="8921"/>
                  </a:lnTo>
                  <a:lnTo>
                    <a:pt x="5299" y="8063"/>
                  </a:lnTo>
                  <a:lnTo>
                    <a:pt x="6027" y="7245"/>
                  </a:lnTo>
                  <a:lnTo>
                    <a:pt x="6796" y="6467"/>
                  </a:lnTo>
                  <a:lnTo>
                    <a:pt x="7594" y="5718"/>
                  </a:lnTo>
                  <a:lnTo>
                    <a:pt x="8432" y="5020"/>
                  </a:lnTo>
                  <a:lnTo>
                    <a:pt x="9300" y="4361"/>
                  </a:lnTo>
                  <a:lnTo>
                    <a:pt x="10198" y="3742"/>
                  </a:lnTo>
                  <a:lnTo>
                    <a:pt x="11126" y="3164"/>
                  </a:lnTo>
                  <a:lnTo>
                    <a:pt x="12094" y="2635"/>
                  </a:lnTo>
                  <a:lnTo>
                    <a:pt x="13082" y="2146"/>
                  </a:lnTo>
                  <a:lnTo>
                    <a:pt x="14090" y="1707"/>
                  </a:lnTo>
                  <a:lnTo>
                    <a:pt x="15128" y="1318"/>
                  </a:lnTo>
                  <a:lnTo>
                    <a:pt x="16195" y="978"/>
                  </a:lnTo>
                  <a:lnTo>
                    <a:pt x="17273" y="679"/>
                  </a:lnTo>
                  <a:lnTo>
                    <a:pt x="18381" y="440"/>
                  </a:lnTo>
                  <a:lnTo>
                    <a:pt x="19498" y="250"/>
                  </a:lnTo>
                  <a:lnTo>
                    <a:pt x="20636" y="110"/>
                  </a:lnTo>
                  <a:lnTo>
                    <a:pt x="21783" y="30"/>
                  </a:lnTo>
                  <a:lnTo>
                    <a:pt x="22951" y="0"/>
                  </a:lnTo>
                  <a:lnTo>
                    <a:pt x="24138" y="30"/>
                  </a:lnTo>
                  <a:lnTo>
                    <a:pt x="25316" y="110"/>
                  </a:lnTo>
                  <a:lnTo>
                    <a:pt x="26463" y="250"/>
                  </a:lnTo>
                  <a:lnTo>
                    <a:pt x="27601" y="440"/>
                  </a:lnTo>
                  <a:lnTo>
                    <a:pt x="28719" y="679"/>
                  </a:lnTo>
                  <a:lnTo>
                    <a:pt x="29806" y="978"/>
                  </a:lnTo>
                  <a:lnTo>
                    <a:pt x="30884" y="1318"/>
                  </a:lnTo>
                  <a:lnTo>
                    <a:pt x="31922" y="1707"/>
                  </a:lnTo>
                  <a:lnTo>
                    <a:pt x="32939" y="2146"/>
                  </a:lnTo>
                  <a:lnTo>
                    <a:pt x="33927" y="2635"/>
                  </a:lnTo>
                  <a:lnTo>
                    <a:pt x="34895" y="3164"/>
                  </a:lnTo>
                  <a:lnTo>
                    <a:pt x="35823" y="3742"/>
                  </a:lnTo>
                  <a:lnTo>
                    <a:pt x="36721" y="4361"/>
                  </a:lnTo>
                  <a:lnTo>
                    <a:pt x="37589" y="5020"/>
                  </a:lnTo>
                  <a:lnTo>
                    <a:pt x="38418" y="5718"/>
                  </a:lnTo>
                  <a:lnTo>
                    <a:pt x="39216" y="6467"/>
                  </a:lnTo>
                  <a:lnTo>
                    <a:pt x="39964" y="7245"/>
                  </a:lnTo>
                  <a:lnTo>
                    <a:pt x="40683" y="8063"/>
                  </a:lnTo>
                  <a:lnTo>
                    <a:pt x="41361" y="8921"/>
                  </a:lnTo>
                  <a:lnTo>
                    <a:pt x="42000" y="9819"/>
                  </a:lnTo>
                  <a:lnTo>
                    <a:pt x="42599" y="10747"/>
                  </a:lnTo>
                  <a:lnTo>
                    <a:pt x="43148" y="11705"/>
                  </a:lnTo>
                  <a:lnTo>
                    <a:pt x="43646" y="12703"/>
                  </a:lnTo>
                  <a:lnTo>
                    <a:pt x="44105" y="13731"/>
                  </a:lnTo>
                  <a:lnTo>
                    <a:pt x="44515" y="14789"/>
                  </a:lnTo>
                  <a:lnTo>
                    <a:pt x="44874" y="15876"/>
                  </a:lnTo>
                  <a:lnTo>
                    <a:pt x="45173" y="16984"/>
                  </a:lnTo>
                  <a:lnTo>
                    <a:pt x="45433" y="18132"/>
                  </a:lnTo>
                  <a:lnTo>
                    <a:pt x="45532" y="18710"/>
                  </a:lnTo>
                  <a:lnTo>
                    <a:pt x="45632" y="19299"/>
                  </a:lnTo>
                  <a:lnTo>
                    <a:pt x="45712" y="19888"/>
                  </a:lnTo>
                  <a:lnTo>
                    <a:pt x="45772" y="20496"/>
                  </a:lnTo>
                  <a:lnTo>
                    <a:pt x="45822" y="21095"/>
                  </a:lnTo>
                  <a:lnTo>
                    <a:pt x="45862" y="21714"/>
                  </a:lnTo>
                  <a:lnTo>
                    <a:pt x="45882" y="22333"/>
                  </a:lnTo>
                  <a:lnTo>
                    <a:pt x="45892" y="22951"/>
                  </a:lnTo>
                  <a:close/>
                  <a:moveTo>
                    <a:pt x="36013" y="22951"/>
                  </a:moveTo>
                  <a:lnTo>
                    <a:pt x="36013" y="22951"/>
                  </a:lnTo>
                  <a:lnTo>
                    <a:pt x="35993" y="22193"/>
                  </a:lnTo>
                  <a:lnTo>
                    <a:pt x="35943" y="21454"/>
                  </a:lnTo>
                  <a:lnTo>
                    <a:pt x="35853" y="20726"/>
                  </a:lnTo>
                  <a:lnTo>
                    <a:pt x="35733" y="20017"/>
                  </a:lnTo>
                  <a:lnTo>
                    <a:pt x="35584" y="19319"/>
                  </a:lnTo>
                  <a:lnTo>
                    <a:pt x="35404" y="18640"/>
                  </a:lnTo>
                  <a:lnTo>
                    <a:pt x="35195" y="17982"/>
                  </a:lnTo>
                  <a:lnTo>
                    <a:pt x="34955" y="17343"/>
                  </a:lnTo>
                  <a:lnTo>
                    <a:pt x="34686" y="16715"/>
                  </a:lnTo>
                  <a:lnTo>
                    <a:pt x="34386" y="16116"/>
                  </a:lnTo>
                  <a:lnTo>
                    <a:pt x="34067" y="15527"/>
                  </a:lnTo>
                  <a:lnTo>
                    <a:pt x="33718" y="14968"/>
                  </a:lnTo>
                  <a:lnTo>
                    <a:pt x="33349" y="14420"/>
                  </a:lnTo>
                  <a:lnTo>
                    <a:pt x="32949" y="13901"/>
                  </a:lnTo>
                  <a:lnTo>
                    <a:pt x="32530" y="13402"/>
                  </a:lnTo>
                  <a:lnTo>
                    <a:pt x="32091" y="12933"/>
                  </a:lnTo>
                  <a:lnTo>
                    <a:pt x="31632" y="12484"/>
                  </a:lnTo>
                  <a:lnTo>
                    <a:pt x="31153" y="12055"/>
                  </a:lnTo>
                  <a:lnTo>
                    <a:pt x="30654" y="11655"/>
                  </a:lnTo>
                  <a:lnTo>
                    <a:pt x="30145" y="11276"/>
                  </a:lnTo>
                  <a:lnTo>
                    <a:pt x="29617" y="10927"/>
                  </a:lnTo>
                  <a:lnTo>
                    <a:pt x="29068" y="10608"/>
                  </a:lnTo>
                  <a:lnTo>
                    <a:pt x="28509" y="10308"/>
                  </a:lnTo>
                  <a:lnTo>
                    <a:pt x="27930" y="10049"/>
                  </a:lnTo>
                  <a:lnTo>
                    <a:pt x="27341" y="9809"/>
                  </a:lnTo>
                  <a:lnTo>
                    <a:pt x="26743" y="9600"/>
                  </a:lnTo>
                  <a:lnTo>
                    <a:pt x="26134" y="9420"/>
                  </a:lnTo>
                  <a:lnTo>
                    <a:pt x="25515" y="9281"/>
                  </a:lnTo>
                  <a:lnTo>
                    <a:pt x="24887" y="9161"/>
                  </a:lnTo>
                  <a:lnTo>
                    <a:pt x="24248" y="9081"/>
                  </a:lnTo>
                  <a:lnTo>
                    <a:pt x="23599" y="9031"/>
                  </a:lnTo>
                  <a:lnTo>
                    <a:pt x="22951" y="9011"/>
                  </a:lnTo>
                  <a:lnTo>
                    <a:pt x="22302" y="9031"/>
                  </a:lnTo>
                  <a:lnTo>
                    <a:pt x="21654" y="9081"/>
                  </a:lnTo>
                  <a:lnTo>
                    <a:pt x="21025" y="9161"/>
                  </a:lnTo>
                  <a:lnTo>
                    <a:pt x="20396" y="9281"/>
                  </a:lnTo>
                  <a:lnTo>
                    <a:pt x="19788" y="9420"/>
                  </a:lnTo>
                  <a:lnTo>
                    <a:pt x="19179" y="9600"/>
                  </a:lnTo>
                  <a:lnTo>
                    <a:pt x="18590" y="9809"/>
                  </a:lnTo>
                  <a:lnTo>
                    <a:pt x="18011" y="10049"/>
                  </a:lnTo>
                  <a:lnTo>
                    <a:pt x="17443" y="10308"/>
                  </a:lnTo>
                  <a:lnTo>
                    <a:pt x="16894" y="10608"/>
                  </a:lnTo>
                  <a:lnTo>
                    <a:pt x="16365" y="10927"/>
                  </a:lnTo>
                  <a:lnTo>
                    <a:pt x="15846" y="11276"/>
                  </a:lnTo>
                  <a:lnTo>
                    <a:pt x="15337" y="11655"/>
                  </a:lnTo>
                  <a:lnTo>
                    <a:pt x="14858" y="12055"/>
                  </a:lnTo>
                  <a:lnTo>
                    <a:pt x="14389" y="12484"/>
                  </a:lnTo>
                  <a:lnTo>
                    <a:pt x="13940" y="12933"/>
                  </a:lnTo>
                  <a:lnTo>
                    <a:pt x="13521" y="13402"/>
                  </a:lnTo>
                  <a:lnTo>
                    <a:pt x="13112" y="13901"/>
                  </a:lnTo>
                  <a:lnTo>
                    <a:pt x="12733" y="14420"/>
                  </a:lnTo>
                  <a:lnTo>
                    <a:pt x="12374" y="14968"/>
                  </a:lnTo>
                  <a:lnTo>
                    <a:pt x="12034" y="15527"/>
                  </a:lnTo>
                  <a:lnTo>
                    <a:pt x="11725" y="16116"/>
                  </a:lnTo>
                  <a:lnTo>
                    <a:pt x="11446" y="16715"/>
                  </a:lnTo>
                  <a:lnTo>
                    <a:pt x="11186" y="17343"/>
                  </a:lnTo>
                  <a:lnTo>
                    <a:pt x="10957" y="17982"/>
                  </a:lnTo>
                  <a:lnTo>
                    <a:pt x="10747" y="18640"/>
                  </a:lnTo>
                  <a:lnTo>
                    <a:pt x="10577" y="19319"/>
                  </a:lnTo>
                  <a:lnTo>
                    <a:pt x="10428" y="20017"/>
                  </a:lnTo>
                  <a:lnTo>
                    <a:pt x="10318" y="20726"/>
                  </a:lnTo>
                  <a:lnTo>
                    <a:pt x="10238" y="21454"/>
                  </a:lnTo>
                  <a:lnTo>
                    <a:pt x="10188" y="22193"/>
                  </a:lnTo>
                  <a:lnTo>
                    <a:pt x="10168" y="22951"/>
                  </a:lnTo>
                  <a:lnTo>
                    <a:pt x="10188" y="23710"/>
                  </a:lnTo>
                  <a:lnTo>
                    <a:pt x="10238" y="24448"/>
                  </a:lnTo>
                  <a:lnTo>
                    <a:pt x="10318" y="25176"/>
                  </a:lnTo>
                  <a:lnTo>
                    <a:pt x="10428" y="25885"/>
                  </a:lnTo>
                  <a:lnTo>
                    <a:pt x="10577" y="26583"/>
                  </a:lnTo>
                  <a:lnTo>
                    <a:pt x="10747" y="27262"/>
                  </a:lnTo>
                  <a:lnTo>
                    <a:pt x="10957" y="27921"/>
                  </a:lnTo>
                  <a:lnTo>
                    <a:pt x="11186" y="28559"/>
                  </a:lnTo>
                  <a:lnTo>
                    <a:pt x="11446" y="29188"/>
                  </a:lnTo>
                  <a:lnTo>
                    <a:pt x="11725" y="29787"/>
                  </a:lnTo>
                  <a:lnTo>
                    <a:pt x="12034" y="30375"/>
                  </a:lnTo>
                  <a:lnTo>
                    <a:pt x="12374" y="30934"/>
                  </a:lnTo>
                  <a:lnTo>
                    <a:pt x="12733" y="31483"/>
                  </a:lnTo>
                  <a:lnTo>
                    <a:pt x="13112" y="32002"/>
                  </a:lnTo>
                  <a:lnTo>
                    <a:pt x="13521" y="32501"/>
                  </a:lnTo>
                  <a:lnTo>
                    <a:pt x="13940" y="32970"/>
                  </a:lnTo>
                  <a:lnTo>
                    <a:pt x="14389" y="33419"/>
                  </a:lnTo>
                  <a:lnTo>
                    <a:pt x="14858" y="33848"/>
                  </a:lnTo>
                  <a:lnTo>
                    <a:pt x="15337" y="34247"/>
                  </a:lnTo>
                  <a:lnTo>
                    <a:pt x="15846" y="34626"/>
                  </a:lnTo>
                  <a:lnTo>
                    <a:pt x="16365" y="34975"/>
                  </a:lnTo>
                  <a:lnTo>
                    <a:pt x="16894" y="35295"/>
                  </a:lnTo>
                  <a:lnTo>
                    <a:pt x="17443" y="35594"/>
                  </a:lnTo>
                  <a:lnTo>
                    <a:pt x="18011" y="35853"/>
                  </a:lnTo>
                  <a:lnTo>
                    <a:pt x="18590" y="36093"/>
                  </a:lnTo>
                  <a:lnTo>
                    <a:pt x="19179" y="36303"/>
                  </a:lnTo>
                  <a:lnTo>
                    <a:pt x="19788" y="36482"/>
                  </a:lnTo>
                  <a:lnTo>
                    <a:pt x="20396" y="36622"/>
                  </a:lnTo>
                  <a:lnTo>
                    <a:pt x="21025" y="36742"/>
                  </a:lnTo>
                  <a:lnTo>
                    <a:pt x="21654" y="36821"/>
                  </a:lnTo>
                  <a:lnTo>
                    <a:pt x="22302" y="36871"/>
                  </a:lnTo>
                  <a:lnTo>
                    <a:pt x="22951" y="36891"/>
                  </a:lnTo>
                  <a:lnTo>
                    <a:pt x="23599" y="36871"/>
                  </a:lnTo>
                  <a:lnTo>
                    <a:pt x="24248" y="36821"/>
                  </a:lnTo>
                  <a:lnTo>
                    <a:pt x="24887" y="36742"/>
                  </a:lnTo>
                  <a:lnTo>
                    <a:pt x="25515" y="36622"/>
                  </a:lnTo>
                  <a:lnTo>
                    <a:pt x="26134" y="36482"/>
                  </a:lnTo>
                  <a:lnTo>
                    <a:pt x="26743" y="36303"/>
                  </a:lnTo>
                  <a:lnTo>
                    <a:pt x="27341" y="36093"/>
                  </a:lnTo>
                  <a:lnTo>
                    <a:pt x="27930" y="35853"/>
                  </a:lnTo>
                  <a:lnTo>
                    <a:pt x="28509" y="35594"/>
                  </a:lnTo>
                  <a:lnTo>
                    <a:pt x="29068" y="35295"/>
                  </a:lnTo>
                  <a:lnTo>
                    <a:pt x="29617" y="34975"/>
                  </a:lnTo>
                  <a:lnTo>
                    <a:pt x="30145" y="34626"/>
                  </a:lnTo>
                  <a:lnTo>
                    <a:pt x="30654" y="34247"/>
                  </a:lnTo>
                  <a:lnTo>
                    <a:pt x="31153" y="33848"/>
                  </a:lnTo>
                  <a:lnTo>
                    <a:pt x="31632" y="33419"/>
                  </a:lnTo>
                  <a:lnTo>
                    <a:pt x="32091" y="32970"/>
                  </a:lnTo>
                  <a:lnTo>
                    <a:pt x="32530" y="32501"/>
                  </a:lnTo>
                  <a:lnTo>
                    <a:pt x="32949" y="32002"/>
                  </a:lnTo>
                  <a:lnTo>
                    <a:pt x="33349" y="31483"/>
                  </a:lnTo>
                  <a:lnTo>
                    <a:pt x="33718" y="30934"/>
                  </a:lnTo>
                  <a:lnTo>
                    <a:pt x="34067" y="30375"/>
                  </a:lnTo>
                  <a:lnTo>
                    <a:pt x="34386" y="29787"/>
                  </a:lnTo>
                  <a:lnTo>
                    <a:pt x="34686" y="29188"/>
                  </a:lnTo>
                  <a:lnTo>
                    <a:pt x="34955" y="28559"/>
                  </a:lnTo>
                  <a:lnTo>
                    <a:pt x="35195" y="27921"/>
                  </a:lnTo>
                  <a:lnTo>
                    <a:pt x="35404" y="27262"/>
                  </a:lnTo>
                  <a:lnTo>
                    <a:pt x="35584" y="26583"/>
                  </a:lnTo>
                  <a:lnTo>
                    <a:pt x="35733" y="25885"/>
                  </a:lnTo>
                  <a:lnTo>
                    <a:pt x="35853" y="25176"/>
                  </a:lnTo>
                  <a:lnTo>
                    <a:pt x="35943" y="24448"/>
                  </a:lnTo>
                  <a:lnTo>
                    <a:pt x="35993" y="23710"/>
                  </a:lnTo>
                  <a:lnTo>
                    <a:pt x="36013" y="2295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221" name="Shape 221"/>
            <p:cNvSpPr/>
            <p:nvPr/>
          </p:nvSpPr>
          <p:spPr>
            <a:xfrm>
              <a:off x="3724550" y="1096525"/>
              <a:ext cx="1147325" cy="1147050"/>
            </a:xfrm>
            <a:custGeom>
              <a:pathLst>
                <a:path extrusionOk="0" h="45882" w="45893">
                  <a:moveTo>
                    <a:pt x="45892" y="22951"/>
                  </a:moveTo>
                  <a:lnTo>
                    <a:pt x="45892" y="22951"/>
                  </a:lnTo>
                  <a:lnTo>
                    <a:pt x="45882" y="23560"/>
                  </a:lnTo>
                  <a:lnTo>
                    <a:pt x="45862" y="24169"/>
                  </a:lnTo>
                  <a:lnTo>
                    <a:pt x="45823" y="24767"/>
                  </a:lnTo>
                  <a:lnTo>
                    <a:pt x="45773" y="25366"/>
                  </a:lnTo>
                  <a:lnTo>
                    <a:pt x="45713" y="25955"/>
                  </a:lnTo>
                  <a:lnTo>
                    <a:pt x="45633" y="26533"/>
                  </a:lnTo>
                  <a:lnTo>
                    <a:pt x="45433" y="27691"/>
                  </a:lnTo>
                  <a:lnTo>
                    <a:pt x="45174" y="28819"/>
                  </a:lnTo>
                  <a:lnTo>
                    <a:pt x="44875" y="29916"/>
                  </a:lnTo>
                  <a:lnTo>
                    <a:pt x="44515" y="30994"/>
                  </a:lnTo>
                  <a:lnTo>
                    <a:pt x="44106" y="32042"/>
                  </a:lnTo>
                  <a:lnTo>
                    <a:pt x="43647" y="33069"/>
                  </a:lnTo>
                  <a:lnTo>
                    <a:pt x="43148" y="34057"/>
                  </a:lnTo>
                  <a:lnTo>
                    <a:pt x="42599" y="35015"/>
                  </a:lnTo>
                  <a:lnTo>
                    <a:pt x="42001" y="35943"/>
                  </a:lnTo>
                  <a:lnTo>
                    <a:pt x="41362" y="36841"/>
                  </a:lnTo>
                  <a:lnTo>
                    <a:pt x="40684" y="37700"/>
                  </a:lnTo>
                  <a:lnTo>
                    <a:pt x="39965" y="38528"/>
                  </a:lnTo>
                  <a:lnTo>
                    <a:pt x="39217" y="39316"/>
                  </a:lnTo>
                  <a:lnTo>
                    <a:pt x="38418" y="40064"/>
                  </a:lnTo>
                  <a:lnTo>
                    <a:pt x="37590" y="40773"/>
                  </a:lnTo>
                  <a:lnTo>
                    <a:pt x="36722" y="41441"/>
                  </a:lnTo>
                  <a:lnTo>
                    <a:pt x="35824" y="42070"/>
                  </a:lnTo>
                  <a:lnTo>
                    <a:pt x="34896" y="42659"/>
                  </a:lnTo>
                  <a:lnTo>
                    <a:pt x="33928" y="43198"/>
                  </a:lnTo>
                  <a:lnTo>
                    <a:pt x="32940" y="43687"/>
                  </a:lnTo>
                  <a:lnTo>
                    <a:pt x="31922" y="44136"/>
                  </a:lnTo>
                  <a:lnTo>
                    <a:pt x="30885" y="44535"/>
                  </a:lnTo>
                  <a:lnTo>
                    <a:pt x="29807" y="44884"/>
                  </a:lnTo>
                  <a:lnTo>
                    <a:pt x="28719" y="45183"/>
                  </a:lnTo>
                  <a:lnTo>
                    <a:pt x="27602" y="45433"/>
                  </a:lnTo>
                  <a:lnTo>
                    <a:pt x="26464" y="45623"/>
                  </a:lnTo>
                  <a:lnTo>
                    <a:pt x="25317" y="45772"/>
                  </a:lnTo>
                  <a:lnTo>
                    <a:pt x="24139" y="45852"/>
                  </a:lnTo>
                  <a:lnTo>
                    <a:pt x="22952" y="45882"/>
                  </a:lnTo>
                  <a:lnTo>
                    <a:pt x="21784" y="45852"/>
                  </a:lnTo>
                  <a:lnTo>
                    <a:pt x="20637" y="45772"/>
                  </a:lnTo>
                  <a:lnTo>
                    <a:pt x="19499" y="45623"/>
                  </a:lnTo>
                  <a:lnTo>
                    <a:pt x="18381" y="45433"/>
                  </a:lnTo>
                  <a:lnTo>
                    <a:pt x="17274" y="45183"/>
                  </a:lnTo>
                  <a:lnTo>
                    <a:pt x="16196" y="44884"/>
                  </a:lnTo>
                  <a:lnTo>
                    <a:pt x="15128" y="44535"/>
                  </a:lnTo>
                  <a:lnTo>
                    <a:pt x="14091" y="44136"/>
                  </a:lnTo>
                  <a:lnTo>
                    <a:pt x="13083" y="43687"/>
                  </a:lnTo>
                  <a:lnTo>
                    <a:pt x="12095" y="43198"/>
                  </a:lnTo>
                  <a:lnTo>
                    <a:pt x="11127" y="42659"/>
                  </a:lnTo>
                  <a:lnTo>
                    <a:pt x="10199" y="42070"/>
                  </a:lnTo>
                  <a:lnTo>
                    <a:pt x="9301" y="41441"/>
                  </a:lnTo>
                  <a:lnTo>
                    <a:pt x="8433" y="40773"/>
                  </a:lnTo>
                  <a:lnTo>
                    <a:pt x="7595" y="40064"/>
                  </a:lnTo>
                  <a:lnTo>
                    <a:pt x="6796" y="39316"/>
                  </a:lnTo>
                  <a:lnTo>
                    <a:pt x="6028" y="38528"/>
                  </a:lnTo>
                  <a:lnTo>
                    <a:pt x="5300" y="37700"/>
                  </a:lnTo>
                  <a:lnTo>
                    <a:pt x="4611" y="36841"/>
                  </a:lnTo>
                  <a:lnTo>
                    <a:pt x="3972" y="35943"/>
                  </a:lnTo>
                  <a:lnTo>
                    <a:pt x="3364" y="35015"/>
                  </a:lnTo>
                  <a:lnTo>
                    <a:pt x="2805" y="34057"/>
                  </a:lnTo>
                  <a:lnTo>
                    <a:pt x="2296" y="33069"/>
                  </a:lnTo>
                  <a:lnTo>
                    <a:pt x="1827" y="32042"/>
                  </a:lnTo>
                  <a:lnTo>
                    <a:pt x="1418" y="30994"/>
                  </a:lnTo>
                  <a:lnTo>
                    <a:pt x="1049" y="29916"/>
                  </a:lnTo>
                  <a:lnTo>
                    <a:pt x="739" y="28819"/>
                  </a:lnTo>
                  <a:lnTo>
                    <a:pt x="470" y="27691"/>
                  </a:lnTo>
                  <a:lnTo>
                    <a:pt x="370" y="27112"/>
                  </a:lnTo>
                  <a:lnTo>
                    <a:pt x="270" y="26533"/>
                  </a:lnTo>
                  <a:lnTo>
                    <a:pt x="191" y="25955"/>
                  </a:lnTo>
                  <a:lnTo>
                    <a:pt x="121" y="25366"/>
                  </a:lnTo>
                  <a:lnTo>
                    <a:pt x="71" y="24767"/>
                  </a:lnTo>
                  <a:lnTo>
                    <a:pt x="31" y="24169"/>
                  </a:lnTo>
                  <a:lnTo>
                    <a:pt x="11" y="23560"/>
                  </a:lnTo>
                  <a:lnTo>
                    <a:pt x="1" y="22951"/>
                  </a:lnTo>
                  <a:lnTo>
                    <a:pt x="11" y="22333"/>
                  </a:lnTo>
                  <a:lnTo>
                    <a:pt x="31" y="21714"/>
                  </a:lnTo>
                  <a:lnTo>
                    <a:pt x="71" y="21095"/>
                  </a:lnTo>
                  <a:lnTo>
                    <a:pt x="121" y="20496"/>
                  </a:lnTo>
                  <a:lnTo>
                    <a:pt x="191" y="19888"/>
                  </a:lnTo>
                  <a:lnTo>
                    <a:pt x="270" y="19299"/>
                  </a:lnTo>
                  <a:lnTo>
                    <a:pt x="370" y="18710"/>
                  </a:lnTo>
                  <a:lnTo>
                    <a:pt x="470" y="18132"/>
                  </a:lnTo>
                  <a:lnTo>
                    <a:pt x="600" y="17553"/>
                  </a:lnTo>
                  <a:lnTo>
                    <a:pt x="739" y="16984"/>
                  </a:lnTo>
                  <a:lnTo>
                    <a:pt x="889" y="16425"/>
                  </a:lnTo>
                  <a:lnTo>
                    <a:pt x="1049" y="15876"/>
                  </a:lnTo>
                  <a:lnTo>
                    <a:pt x="1418" y="14789"/>
                  </a:lnTo>
                  <a:lnTo>
                    <a:pt x="1827" y="13731"/>
                  </a:lnTo>
                  <a:lnTo>
                    <a:pt x="2296" y="12703"/>
                  </a:lnTo>
                  <a:lnTo>
                    <a:pt x="2805" y="11705"/>
                  </a:lnTo>
                  <a:lnTo>
                    <a:pt x="3364" y="10747"/>
                  </a:lnTo>
                  <a:lnTo>
                    <a:pt x="3972" y="9819"/>
                  </a:lnTo>
                  <a:lnTo>
                    <a:pt x="4611" y="8921"/>
                  </a:lnTo>
                  <a:lnTo>
                    <a:pt x="5300" y="8063"/>
                  </a:lnTo>
                  <a:lnTo>
                    <a:pt x="6028" y="7245"/>
                  </a:lnTo>
                  <a:lnTo>
                    <a:pt x="6796" y="6467"/>
                  </a:lnTo>
                  <a:lnTo>
                    <a:pt x="7595" y="5718"/>
                  </a:lnTo>
                  <a:lnTo>
                    <a:pt x="8433" y="5020"/>
                  </a:lnTo>
                  <a:lnTo>
                    <a:pt x="9301" y="4361"/>
                  </a:lnTo>
                  <a:lnTo>
                    <a:pt x="10199" y="3742"/>
                  </a:lnTo>
                  <a:lnTo>
                    <a:pt x="11127" y="3164"/>
                  </a:lnTo>
                  <a:lnTo>
                    <a:pt x="12095" y="2635"/>
                  </a:lnTo>
                  <a:lnTo>
                    <a:pt x="13083" y="2146"/>
                  </a:lnTo>
                  <a:lnTo>
                    <a:pt x="14091" y="1707"/>
                  </a:lnTo>
                  <a:lnTo>
                    <a:pt x="15128" y="1318"/>
                  </a:lnTo>
                  <a:lnTo>
                    <a:pt x="16196" y="978"/>
                  </a:lnTo>
                  <a:lnTo>
                    <a:pt x="17274" y="679"/>
                  </a:lnTo>
                  <a:lnTo>
                    <a:pt x="18381" y="440"/>
                  </a:lnTo>
                  <a:lnTo>
                    <a:pt x="19499" y="250"/>
                  </a:lnTo>
                  <a:lnTo>
                    <a:pt x="20637" y="110"/>
                  </a:lnTo>
                  <a:lnTo>
                    <a:pt x="21784" y="30"/>
                  </a:lnTo>
                  <a:lnTo>
                    <a:pt x="22952" y="0"/>
                  </a:lnTo>
                  <a:lnTo>
                    <a:pt x="24139" y="30"/>
                  </a:lnTo>
                  <a:lnTo>
                    <a:pt x="25317" y="110"/>
                  </a:lnTo>
                  <a:lnTo>
                    <a:pt x="26464" y="250"/>
                  </a:lnTo>
                  <a:lnTo>
                    <a:pt x="27602" y="440"/>
                  </a:lnTo>
                  <a:lnTo>
                    <a:pt x="28719" y="679"/>
                  </a:lnTo>
                  <a:lnTo>
                    <a:pt x="29807" y="978"/>
                  </a:lnTo>
                  <a:lnTo>
                    <a:pt x="30885" y="1318"/>
                  </a:lnTo>
                  <a:lnTo>
                    <a:pt x="31922" y="1707"/>
                  </a:lnTo>
                  <a:lnTo>
                    <a:pt x="32940" y="2146"/>
                  </a:lnTo>
                  <a:lnTo>
                    <a:pt x="33928" y="2635"/>
                  </a:lnTo>
                  <a:lnTo>
                    <a:pt x="34896" y="3164"/>
                  </a:lnTo>
                  <a:lnTo>
                    <a:pt x="35824" y="3742"/>
                  </a:lnTo>
                  <a:lnTo>
                    <a:pt x="36722" y="4361"/>
                  </a:lnTo>
                  <a:lnTo>
                    <a:pt x="37590" y="5020"/>
                  </a:lnTo>
                  <a:lnTo>
                    <a:pt x="38418" y="5718"/>
                  </a:lnTo>
                  <a:lnTo>
                    <a:pt x="39217" y="6467"/>
                  </a:lnTo>
                  <a:lnTo>
                    <a:pt x="39965" y="7245"/>
                  </a:lnTo>
                  <a:lnTo>
                    <a:pt x="40684" y="8063"/>
                  </a:lnTo>
                  <a:lnTo>
                    <a:pt x="41362" y="8921"/>
                  </a:lnTo>
                  <a:lnTo>
                    <a:pt x="42001" y="9819"/>
                  </a:lnTo>
                  <a:lnTo>
                    <a:pt x="42599" y="10747"/>
                  </a:lnTo>
                  <a:lnTo>
                    <a:pt x="43148" y="11705"/>
                  </a:lnTo>
                  <a:lnTo>
                    <a:pt x="43647" y="12703"/>
                  </a:lnTo>
                  <a:lnTo>
                    <a:pt x="44106" y="13731"/>
                  </a:lnTo>
                  <a:lnTo>
                    <a:pt x="44515" y="14789"/>
                  </a:lnTo>
                  <a:lnTo>
                    <a:pt x="44875" y="15876"/>
                  </a:lnTo>
                  <a:lnTo>
                    <a:pt x="45174" y="16984"/>
                  </a:lnTo>
                  <a:lnTo>
                    <a:pt x="45433" y="18132"/>
                  </a:lnTo>
                  <a:lnTo>
                    <a:pt x="45533" y="18710"/>
                  </a:lnTo>
                  <a:lnTo>
                    <a:pt x="45633" y="19299"/>
                  </a:lnTo>
                  <a:lnTo>
                    <a:pt x="45713" y="19888"/>
                  </a:lnTo>
                  <a:lnTo>
                    <a:pt x="45773" y="20496"/>
                  </a:lnTo>
                  <a:lnTo>
                    <a:pt x="45823" y="21095"/>
                  </a:lnTo>
                  <a:lnTo>
                    <a:pt x="45862" y="21714"/>
                  </a:lnTo>
                  <a:lnTo>
                    <a:pt x="45882" y="22333"/>
                  </a:lnTo>
                  <a:lnTo>
                    <a:pt x="45892" y="22951"/>
                  </a:lnTo>
                  <a:close/>
                  <a:moveTo>
                    <a:pt x="36014" y="22951"/>
                  </a:moveTo>
                  <a:lnTo>
                    <a:pt x="36014" y="22951"/>
                  </a:lnTo>
                  <a:lnTo>
                    <a:pt x="35994" y="22193"/>
                  </a:lnTo>
                  <a:lnTo>
                    <a:pt x="35944" y="21454"/>
                  </a:lnTo>
                  <a:lnTo>
                    <a:pt x="35854" y="20726"/>
                  </a:lnTo>
                  <a:lnTo>
                    <a:pt x="35734" y="20017"/>
                  </a:lnTo>
                  <a:lnTo>
                    <a:pt x="35584" y="19319"/>
                  </a:lnTo>
                  <a:lnTo>
                    <a:pt x="35405" y="18640"/>
                  </a:lnTo>
                  <a:lnTo>
                    <a:pt x="35195" y="17982"/>
                  </a:lnTo>
                  <a:lnTo>
                    <a:pt x="34956" y="17343"/>
                  </a:lnTo>
                  <a:lnTo>
                    <a:pt x="34686" y="16715"/>
                  </a:lnTo>
                  <a:lnTo>
                    <a:pt x="34387" y="16116"/>
                  </a:lnTo>
                  <a:lnTo>
                    <a:pt x="34068" y="15527"/>
                  </a:lnTo>
                  <a:lnTo>
                    <a:pt x="33719" y="14968"/>
                  </a:lnTo>
                  <a:lnTo>
                    <a:pt x="33349" y="14420"/>
                  </a:lnTo>
                  <a:lnTo>
                    <a:pt x="32950" y="13901"/>
                  </a:lnTo>
                  <a:lnTo>
                    <a:pt x="32531" y="13402"/>
                  </a:lnTo>
                  <a:lnTo>
                    <a:pt x="32092" y="12933"/>
                  </a:lnTo>
                  <a:lnTo>
                    <a:pt x="31633" y="12484"/>
                  </a:lnTo>
                  <a:lnTo>
                    <a:pt x="31154" y="12055"/>
                  </a:lnTo>
                  <a:lnTo>
                    <a:pt x="30655" y="11655"/>
                  </a:lnTo>
                  <a:lnTo>
                    <a:pt x="30146" y="11276"/>
                  </a:lnTo>
                  <a:lnTo>
                    <a:pt x="29617" y="10927"/>
                  </a:lnTo>
                  <a:lnTo>
                    <a:pt x="29068" y="10608"/>
                  </a:lnTo>
                  <a:lnTo>
                    <a:pt x="28510" y="10308"/>
                  </a:lnTo>
                  <a:lnTo>
                    <a:pt x="27931" y="10049"/>
                  </a:lnTo>
                  <a:lnTo>
                    <a:pt x="27342" y="9809"/>
                  </a:lnTo>
                  <a:lnTo>
                    <a:pt x="26743" y="9600"/>
                  </a:lnTo>
                  <a:lnTo>
                    <a:pt x="26135" y="9420"/>
                  </a:lnTo>
                  <a:lnTo>
                    <a:pt x="25516" y="9281"/>
                  </a:lnTo>
                  <a:lnTo>
                    <a:pt x="24887" y="9161"/>
                  </a:lnTo>
                  <a:lnTo>
                    <a:pt x="24249" y="9081"/>
                  </a:lnTo>
                  <a:lnTo>
                    <a:pt x="23600" y="9031"/>
                  </a:lnTo>
                  <a:lnTo>
                    <a:pt x="22952" y="9011"/>
                  </a:lnTo>
                  <a:lnTo>
                    <a:pt x="22303" y="9031"/>
                  </a:lnTo>
                  <a:lnTo>
                    <a:pt x="21654" y="9081"/>
                  </a:lnTo>
                  <a:lnTo>
                    <a:pt x="21026" y="9161"/>
                  </a:lnTo>
                  <a:lnTo>
                    <a:pt x="20397" y="9281"/>
                  </a:lnTo>
                  <a:lnTo>
                    <a:pt x="19788" y="9420"/>
                  </a:lnTo>
                  <a:lnTo>
                    <a:pt x="19180" y="9600"/>
                  </a:lnTo>
                  <a:lnTo>
                    <a:pt x="18591" y="9809"/>
                  </a:lnTo>
                  <a:lnTo>
                    <a:pt x="18012" y="10049"/>
                  </a:lnTo>
                  <a:lnTo>
                    <a:pt x="17443" y="10308"/>
                  </a:lnTo>
                  <a:lnTo>
                    <a:pt x="16895" y="10608"/>
                  </a:lnTo>
                  <a:lnTo>
                    <a:pt x="16366" y="10927"/>
                  </a:lnTo>
                  <a:lnTo>
                    <a:pt x="15847" y="11276"/>
                  </a:lnTo>
                  <a:lnTo>
                    <a:pt x="15338" y="11655"/>
                  </a:lnTo>
                  <a:lnTo>
                    <a:pt x="14859" y="12055"/>
                  </a:lnTo>
                  <a:lnTo>
                    <a:pt x="14390" y="12484"/>
                  </a:lnTo>
                  <a:lnTo>
                    <a:pt x="13941" y="12933"/>
                  </a:lnTo>
                  <a:lnTo>
                    <a:pt x="13522" y="13402"/>
                  </a:lnTo>
                  <a:lnTo>
                    <a:pt x="13113" y="13901"/>
                  </a:lnTo>
                  <a:lnTo>
                    <a:pt x="12734" y="14420"/>
                  </a:lnTo>
                  <a:lnTo>
                    <a:pt x="12374" y="14968"/>
                  </a:lnTo>
                  <a:lnTo>
                    <a:pt x="12035" y="15527"/>
                  </a:lnTo>
                  <a:lnTo>
                    <a:pt x="11726" y="16116"/>
                  </a:lnTo>
                  <a:lnTo>
                    <a:pt x="11446" y="16715"/>
                  </a:lnTo>
                  <a:lnTo>
                    <a:pt x="11187" y="17343"/>
                  </a:lnTo>
                  <a:lnTo>
                    <a:pt x="10957" y="17982"/>
                  </a:lnTo>
                  <a:lnTo>
                    <a:pt x="10748" y="18640"/>
                  </a:lnTo>
                  <a:lnTo>
                    <a:pt x="10578" y="19319"/>
                  </a:lnTo>
                  <a:lnTo>
                    <a:pt x="10429" y="20017"/>
                  </a:lnTo>
                  <a:lnTo>
                    <a:pt x="10319" y="20726"/>
                  </a:lnTo>
                  <a:lnTo>
                    <a:pt x="10239" y="21454"/>
                  </a:lnTo>
                  <a:lnTo>
                    <a:pt x="10189" y="22193"/>
                  </a:lnTo>
                  <a:lnTo>
                    <a:pt x="10169" y="22951"/>
                  </a:lnTo>
                  <a:lnTo>
                    <a:pt x="10189" y="23710"/>
                  </a:lnTo>
                  <a:lnTo>
                    <a:pt x="10239" y="24448"/>
                  </a:lnTo>
                  <a:lnTo>
                    <a:pt x="10319" y="25176"/>
                  </a:lnTo>
                  <a:lnTo>
                    <a:pt x="10429" y="25885"/>
                  </a:lnTo>
                  <a:lnTo>
                    <a:pt x="10578" y="26583"/>
                  </a:lnTo>
                  <a:lnTo>
                    <a:pt x="10748" y="27262"/>
                  </a:lnTo>
                  <a:lnTo>
                    <a:pt x="10957" y="27921"/>
                  </a:lnTo>
                  <a:lnTo>
                    <a:pt x="11187" y="28559"/>
                  </a:lnTo>
                  <a:lnTo>
                    <a:pt x="11446" y="29188"/>
                  </a:lnTo>
                  <a:lnTo>
                    <a:pt x="11726" y="29787"/>
                  </a:lnTo>
                  <a:lnTo>
                    <a:pt x="12035" y="30375"/>
                  </a:lnTo>
                  <a:lnTo>
                    <a:pt x="12374" y="30934"/>
                  </a:lnTo>
                  <a:lnTo>
                    <a:pt x="12734" y="31483"/>
                  </a:lnTo>
                  <a:lnTo>
                    <a:pt x="13113" y="32002"/>
                  </a:lnTo>
                  <a:lnTo>
                    <a:pt x="13522" y="32501"/>
                  </a:lnTo>
                  <a:lnTo>
                    <a:pt x="13941" y="32970"/>
                  </a:lnTo>
                  <a:lnTo>
                    <a:pt x="14390" y="33419"/>
                  </a:lnTo>
                  <a:lnTo>
                    <a:pt x="14859" y="33848"/>
                  </a:lnTo>
                  <a:lnTo>
                    <a:pt x="15338" y="34247"/>
                  </a:lnTo>
                  <a:lnTo>
                    <a:pt x="15847" y="34626"/>
                  </a:lnTo>
                  <a:lnTo>
                    <a:pt x="16366" y="34975"/>
                  </a:lnTo>
                  <a:lnTo>
                    <a:pt x="16895" y="35295"/>
                  </a:lnTo>
                  <a:lnTo>
                    <a:pt x="17443" y="35594"/>
                  </a:lnTo>
                  <a:lnTo>
                    <a:pt x="18012" y="35853"/>
                  </a:lnTo>
                  <a:lnTo>
                    <a:pt x="18591" y="36093"/>
                  </a:lnTo>
                  <a:lnTo>
                    <a:pt x="19180" y="36303"/>
                  </a:lnTo>
                  <a:lnTo>
                    <a:pt x="19788" y="36482"/>
                  </a:lnTo>
                  <a:lnTo>
                    <a:pt x="20397" y="36622"/>
                  </a:lnTo>
                  <a:lnTo>
                    <a:pt x="21026" y="36742"/>
                  </a:lnTo>
                  <a:lnTo>
                    <a:pt x="21654" y="36821"/>
                  </a:lnTo>
                  <a:lnTo>
                    <a:pt x="22303" y="36871"/>
                  </a:lnTo>
                  <a:lnTo>
                    <a:pt x="22952" y="36891"/>
                  </a:lnTo>
                  <a:lnTo>
                    <a:pt x="23600" y="36871"/>
                  </a:lnTo>
                  <a:lnTo>
                    <a:pt x="24249" y="36821"/>
                  </a:lnTo>
                  <a:lnTo>
                    <a:pt x="24887" y="36742"/>
                  </a:lnTo>
                  <a:lnTo>
                    <a:pt x="25516" y="36622"/>
                  </a:lnTo>
                  <a:lnTo>
                    <a:pt x="26135" y="36482"/>
                  </a:lnTo>
                  <a:lnTo>
                    <a:pt x="26743" y="36303"/>
                  </a:lnTo>
                  <a:lnTo>
                    <a:pt x="27342" y="36093"/>
                  </a:lnTo>
                  <a:lnTo>
                    <a:pt x="27931" y="35853"/>
                  </a:lnTo>
                  <a:lnTo>
                    <a:pt x="28510" y="35594"/>
                  </a:lnTo>
                  <a:lnTo>
                    <a:pt x="29068" y="35295"/>
                  </a:lnTo>
                  <a:lnTo>
                    <a:pt x="29617" y="34975"/>
                  </a:lnTo>
                  <a:lnTo>
                    <a:pt x="30146" y="34626"/>
                  </a:lnTo>
                  <a:lnTo>
                    <a:pt x="30655" y="34247"/>
                  </a:lnTo>
                  <a:lnTo>
                    <a:pt x="31154" y="33848"/>
                  </a:lnTo>
                  <a:lnTo>
                    <a:pt x="31633" y="33419"/>
                  </a:lnTo>
                  <a:lnTo>
                    <a:pt x="32092" y="32970"/>
                  </a:lnTo>
                  <a:lnTo>
                    <a:pt x="32531" y="32501"/>
                  </a:lnTo>
                  <a:lnTo>
                    <a:pt x="32950" y="32002"/>
                  </a:lnTo>
                  <a:lnTo>
                    <a:pt x="33349" y="31483"/>
                  </a:lnTo>
                  <a:lnTo>
                    <a:pt x="33719" y="30934"/>
                  </a:lnTo>
                  <a:lnTo>
                    <a:pt x="34068" y="30375"/>
                  </a:lnTo>
                  <a:lnTo>
                    <a:pt x="34387" y="29787"/>
                  </a:lnTo>
                  <a:lnTo>
                    <a:pt x="34686" y="29188"/>
                  </a:lnTo>
                  <a:lnTo>
                    <a:pt x="34956" y="28559"/>
                  </a:lnTo>
                  <a:lnTo>
                    <a:pt x="35195" y="27921"/>
                  </a:lnTo>
                  <a:lnTo>
                    <a:pt x="35405" y="27262"/>
                  </a:lnTo>
                  <a:lnTo>
                    <a:pt x="35584" y="26583"/>
                  </a:lnTo>
                  <a:lnTo>
                    <a:pt x="35734" y="25885"/>
                  </a:lnTo>
                  <a:lnTo>
                    <a:pt x="35854" y="25176"/>
                  </a:lnTo>
                  <a:lnTo>
                    <a:pt x="35944" y="24448"/>
                  </a:lnTo>
                  <a:lnTo>
                    <a:pt x="35994" y="23710"/>
                  </a:lnTo>
                  <a:lnTo>
                    <a:pt x="36014" y="2295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222" name="Shape 222"/>
            <p:cNvSpPr/>
            <p:nvPr/>
          </p:nvSpPr>
          <p:spPr>
            <a:xfrm>
              <a:off x="4973375" y="1096525"/>
              <a:ext cx="1103650" cy="1662700"/>
            </a:xfrm>
            <a:custGeom>
              <a:pathLst>
                <a:path extrusionOk="0" h="66508" w="44146">
                  <a:moveTo>
                    <a:pt x="44146" y="1457"/>
                  </a:moveTo>
                  <a:lnTo>
                    <a:pt x="44146" y="1457"/>
                  </a:lnTo>
                  <a:lnTo>
                    <a:pt x="44146" y="3343"/>
                  </a:lnTo>
                  <a:lnTo>
                    <a:pt x="44146" y="5179"/>
                  </a:lnTo>
                  <a:lnTo>
                    <a:pt x="44146" y="6946"/>
                  </a:lnTo>
                  <a:lnTo>
                    <a:pt x="44146" y="8662"/>
                  </a:lnTo>
                  <a:lnTo>
                    <a:pt x="44146" y="10318"/>
                  </a:lnTo>
                  <a:lnTo>
                    <a:pt x="44146" y="11925"/>
                  </a:lnTo>
                  <a:lnTo>
                    <a:pt x="44146" y="13472"/>
                  </a:lnTo>
                  <a:lnTo>
                    <a:pt x="44146" y="14968"/>
                  </a:lnTo>
                  <a:lnTo>
                    <a:pt x="44146" y="16415"/>
                  </a:lnTo>
                  <a:lnTo>
                    <a:pt x="44146" y="17802"/>
                  </a:lnTo>
                  <a:lnTo>
                    <a:pt x="44146" y="19149"/>
                  </a:lnTo>
                  <a:lnTo>
                    <a:pt x="44146" y="20437"/>
                  </a:lnTo>
                  <a:lnTo>
                    <a:pt x="44146" y="21684"/>
                  </a:lnTo>
                  <a:lnTo>
                    <a:pt x="44146" y="22881"/>
                  </a:lnTo>
                  <a:lnTo>
                    <a:pt x="44146" y="24029"/>
                  </a:lnTo>
                  <a:lnTo>
                    <a:pt x="44146" y="25127"/>
                  </a:lnTo>
                  <a:lnTo>
                    <a:pt x="44146" y="26184"/>
                  </a:lnTo>
                  <a:lnTo>
                    <a:pt x="44146" y="27202"/>
                  </a:lnTo>
                  <a:lnTo>
                    <a:pt x="44146" y="28170"/>
                  </a:lnTo>
                  <a:lnTo>
                    <a:pt x="44146" y="29098"/>
                  </a:lnTo>
                  <a:lnTo>
                    <a:pt x="44146" y="29986"/>
                  </a:lnTo>
                  <a:lnTo>
                    <a:pt x="44146" y="30824"/>
                  </a:lnTo>
                  <a:lnTo>
                    <a:pt x="44146" y="31633"/>
                  </a:lnTo>
                  <a:lnTo>
                    <a:pt x="44146" y="32401"/>
                  </a:lnTo>
                  <a:lnTo>
                    <a:pt x="44146" y="33139"/>
                  </a:lnTo>
                  <a:lnTo>
                    <a:pt x="44146" y="33828"/>
                  </a:lnTo>
                  <a:lnTo>
                    <a:pt x="44146" y="34486"/>
                  </a:lnTo>
                  <a:lnTo>
                    <a:pt x="44146" y="35115"/>
                  </a:lnTo>
                  <a:lnTo>
                    <a:pt x="44146" y="35704"/>
                  </a:lnTo>
                  <a:lnTo>
                    <a:pt x="44146" y="36263"/>
                  </a:lnTo>
                  <a:lnTo>
                    <a:pt x="44146" y="36791"/>
                  </a:lnTo>
                  <a:lnTo>
                    <a:pt x="44146" y="37280"/>
                  </a:lnTo>
                  <a:lnTo>
                    <a:pt x="44146" y="37749"/>
                  </a:lnTo>
                  <a:lnTo>
                    <a:pt x="44146" y="38178"/>
                  </a:lnTo>
                  <a:lnTo>
                    <a:pt x="44146" y="38588"/>
                  </a:lnTo>
                  <a:lnTo>
                    <a:pt x="44146" y="38967"/>
                  </a:lnTo>
                  <a:lnTo>
                    <a:pt x="44146" y="39326"/>
                  </a:lnTo>
                  <a:lnTo>
                    <a:pt x="44146" y="39655"/>
                  </a:lnTo>
                  <a:lnTo>
                    <a:pt x="44146" y="39955"/>
                  </a:lnTo>
                  <a:lnTo>
                    <a:pt x="44146" y="40244"/>
                  </a:lnTo>
                  <a:lnTo>
                    <a:pt x="44146" y="40503"/>
                  </a:lnTo>
                  <a:lnTo>
                    <a:pt x="44146" y="40733"/>
                  </a:lnTo>
                  <a:lnTo>
                    <a:pt x="44146" y="40953"/>
                  </a:lnTo>
                  <a:lnTo>
                    <a:pt x="44146" y="41152"/>
                  </a:lnTo>
                  <a:lnTo>
                    <a:pt x="44146" y="41332"/>
                  </a:lnTo>
                  <a:lnTo>
                    <a:pt x="44146" y="41491"/>
                  </a:lnTo>
                  <a:lnTo>
                    <a:pt x="44146" y="41631"/>
                  </a:lnTo>
                  <a:lnTo>
                    <a:pt x="44146" y="41761"/>
                  </a:lnTo>
                  <a:lnTo>
                    <a:pt x="44146" y="41970"/>
                  </a:lnTo>
                  <a:lnTo>
                    <a:pt x="44146" y="42130"/>
                  </a:lnTo>
                  <a:lnTo>
                    <a:pt x="44146" y="42240"/>
                  </a:lnTo>
                  <a:lnTo>
                    <a:pt x="44146" y="42320"/>
                  </a:lnTo>
                  <a:lnTo>
                    <a:pt x="44146" y="42369"/>
                  </a:lnTo>
                  <a:lnTo>
                    <a:pt x="44146" y="42389"/>
                  </a:lnTo>
                  <a:lnTo>
                    <a:pt x="44146" y="42399"/>
                  </a:lnTo>
                  <a:lnTo>
                    <a:pt x="44136" y="43198"/>
                  </a:lnTo>
                  <a:lnTo>
                    <a:pt x="44116" y="43976"/>
                  </a:lnTo>
                  <a:lnTo>
                    <a:pt x="44076" y="44744"/>
                  </a:lnTo>
                  <a:lnTo>
                    <a:pt x="44026" y="45493"/>
                  </a:lnTo>
                  <a:lnTo>
                    <a:pt x="43966" y="46231"/>
                  </a:lnTo>
                  <a:lnTo>
                    <a:pt x="43886" y="46950"/>
                  </a:lnTo>
                  <a:lnTo>
                    <a:pt x="43797" y="47658"/>
                  </a:lnTo>
                  <a:lnTo>
                    <a:pt x="43687" y="48357"/>
                  </a:lnTo>
                  <a:lnTo>
                    <a:pt x="43567" y="49035"/>
                  </a:lnTo>
                  <a:lnTo>
                    <a:pt x="43437" y="49704"/>
                  </a:lnTo>
                  <a:lnTo>
                    <a:pt x="43288" y="50352"/>
                  </a:lnTo>
                  <a:lnTo>
                    <a:pt x="43128" y="50991"/>
                  </a:lnTo>
                  <a:lnTo>
                    <a:pt x="42958" y="51610"/>
                  </a:lnTo>
                  <a:lnTo>
                    <a:pt x="42779" y="52218"/>
                  </a:lnTo>
                  <a:lnTo>
                    <a:pt x="42579" y="52817"/>
                  </a:lnTo>
                  <a:lnTo>
                    <a:pt x="42380" y="53396"/>
                  </a:lnTo>
                  <a:lnTo>
                    <a:pt x="42160" y="53965"/>
                  </a:lnTo>
                  <a:lnTo>
                    <a:pt x="41931" y="54513"/>
                  </a:lnTo>
                  <a:lnTo>
                    <a:pt x="41681" y="55052"/>
                  </a:lnTo>
                  <a:lnTo>
                    <a:pt x="41432" y="55581"/>
                  </a:lnTo>
                  <a:lnTo>
                    <a:pt x="41172" y="56100"/>
                  </a:lnTo>
                  <a:lnTo>
                    <a:pt x="40893" y="56599"/>
                  </a:lnTo>
                  <a:lnTo>
                    <a:pt x="40613" y="57088"/>
                  </a:lnTo>
                  <a:lnTo>
                    <a:pt x="40314" y="57557"/>
                  </a:lnTo>
                  <a:lnTo>
                    <a:pt x="40015" y="58016"/>
                  </a:lnTo>
                  <a:lnTo>
                    <a:pt x="39695" y="58465"/>
                  </a:lnTo>
                  <a:lnTo>
                    <a:pt x="39376" y="58894"/>
                  </a:lnTo>
                  <a:lnTo>
                    <a:pt x="39037" y="59323"/>
                  </a:lnTo>
                  <a:lnTo>
                    <a:pt x="38698" y="59732"/>
                  </a:lnTo>
                  <a:lnTo>
                    <a:pt x="38338" y="60121"/>
                  </a:lnTo>
                  <a:lnTo>
                    <a:pt x="37979" y="60511"/>
                  </a:lnTo>
                  <a:lnTo>
                    <a:pt x="37610" y="60880"/>
                  </a:lnTo>
                  <a:lnTo>
                    <a:pt x="37231" y="61239"/>
                  </a:lnTo>
                  <a:lnTo>
                    <a:pt x="36842" y="61578"/>
                  </a:lnTo>
                  <a:lnTo>
                    <a:pt x="36043" y="62237"/>
                  </a:lnTo>
                  <a:lnTo>
                    <a:pt x="35215" y="62846"/>
                  </a:lnTo>
                  <a:lnTo>
                    <a:pt x="34357" y="63394"/>
                  </a:lnTo>
                  <a:lnTo>
                    <a:pt x="33469" y="63903"/>
                  </a:lnTo>
                  <a:lnTo>
                    <a:pt x="32561" y="64362"/>
                  </a:lnTo>
                  <a:lnTo>
                    <a:pt x="31623" y="64781"/>
                  </a:lnTo>
                  <a:lnTo>
                    <a:pt x="30665" y="65151"/>
                  </a:lnTo>
                  <a:lnTo>
                    <a:pt x="29687" y="65470"/>
                  </a:lnTo>
                  <a:lnTo>
                    <a:pt x="28689" y="65749"/>
                  </a:lnTo>
                  <a:lnTo>
                    <a:pt x="27671" y="65989"/>
                  </a:lnTo>
                  <a:lnTo>
                    <a:pt x="26633" y="66178"/>
                  </a:lnTo>
                  <a:lnTo>
                    <a:pt x="25586" y="66318"/>
                  </a:lnTo>
                  <a:lnTo>
                    <a:pt x="24518" y="66428"/>
                  </a:lnTo>
                  <a:lnTo>
                    <a:pt x="23450" y="66488"/>
                  </a:lnTo>
                  <a:lnTo>
                    <a:pt x="22363" y="66508"/>
                  </a:lnTo>
                  <a:lnTo>
                    <a:pt x="21315" y="66488"/>
                  </a:lnTo>
                  <a:lnTo>
                    <a:pt x="20297" y="66418"/>
                  </a:lnTo>
                  <a:lnTo>
                    <a:pt x="19299" y="66318"/>
                  </a:lnTo>
                  <a:lnTo>
                    <a:pt x="18331" y="66168"/>
                  </a:lnTo>
                  <a:lnTo>
                    <a:pt x="17393" y="65989"/>
                  </a:lnTo>
                  <a:lnTo>
                    <a:pt x="16485" y="65769"/>
                  </a:lnTo>
                  <a:lnTo>
                    <a:pt x="15597" y="65520"/>
                  </a:lnTo>
                  <a:lnTo>
                    <a:pt x="14739" y="65230"/>
                  </a:lnTo>
                  <a:lnTo>
                    <a:pt x="13911" y="64921"/>
                  </a:lnTo>
                  <a:lnTo>
                    <a:pt x="13103" y="64572"/>
                  </a:lnTo>
                  <a:lnTo>
                    <a:pt x="12324" y="64203"/>
                  </a:lnTo>
                  <a:lnTo>
                    <a:pt x="11576" y="63803"/>
                  </a:lnTo>
                  <a:lnTo>
                    <a:pt x="10847" y="63374"/>
                  </a:lnTo>
                  <a:lnTo>
                    <a:pt x="10149" y="62925"/>
                  </a:lnTo>
                  <a:lnTo>
                    <a:pt x="9470" y="62456"/>
                  </a:lnTo>
                  <a:lnTo>
                    <a:pt x="8832" y="61977"/>
                  </a:lnTo>
                  <a:lnTo>
                    <a:pt x="8203" y="61468"/>
                  </a:lnTo>
                  <a:lnTo>
                    <a:pt x="7614" y="60950"/>
                  </a:lnTo>
                  <a:lnTo>
                    <a:pt x="7046" y="60411"/>
                  </a:lnTo>
                  <a:lnTo>
                    <a:pt x="6507" y="59862"/>
                  </a:lnTo>
                  <a:lnTo>
                    <a:pt x="5988" y="59303"/>
                  </a:lnTo>
                  <a:lnTo>
                    <a:pt x="5499" y="58724"/>
                  </a:lnTo>
                  <a:lnTo>
                    <a:pt x="5040" y="58156"/>
                  </a:lnTo>
                  <a:lnTo>
                    <a:pt x="4601" y="57567"/>
                  </a:lnTo>
                  <a:lnTo>
                    <a:pt x="4192" y="56978"/>
                  </a:lnTo>
                  <a:lnTo>
                    <a:pt x="3802" y="56389"/>
                  </a:lnTo>
                  <a:lnTo>
                    <a:pt x="3443" y="55791"/>
                  </a:lnTo>
                  <a:lnTo>
                    <a:pt x="3114" y="55192"/>
                  </a:lnTo>
                  <a:lnTo>
                    <a:pt x="2805" y="54603"/>
                  </a:lnTo>
                  <a:lnTo>
                    <a:pt x="2525" y="54014"/>
                  </a:lnTo>
                  <a:lnTo>
                    <a:pt x="2266" y="53436"/>
                  </a:lnTo>
                  <a:lnTo>
                    <a:pt x="2036" y="52857"/>
                  </a:lnTo>
                  <a:lnTo>
                    <a:pt x="2825" y="52518"/>
                  </a:lnTo>
                  <a:lnTo>
                    <a:pt x="3573" y="52188"/>
                  </a:lnTo>
                  <a:lnTo>
                    <a:pt x="4261" y="51889"/>
                  </a:lnTo>
                  <a:lnTo>
                    <a:pt x="4910" y="51610"/>
                  </a:lnTo>
                  <a:lnTo>
                    <a:pt x="5519" y="51350"/>
                  </a:lnTo>
                  <a:lnTo>
                    <a:pt x="6078" y="51111"/>
                  </a:lnTo>
                  <a:lnTo>
                    <a:pt x="6596" y="50881"/>
                  </a:lnTo>
                  <a:lnTo>
                    <a:pt x="7075" y="50672"/>
                  </a:lnTo>
                  <a:lnTo>
                    <a:pt x="7515" y="50482"/>
                  </a:lnTo>
                  <a:lnTo>
                    <a:pt x="7914" y="50312"/>
                  </a:lnTo>
                  <a:lnTo>
                    <a:pt x="8283" y="50153"/>
                  </a:lnTo>
                  <a:lnTo>
                    <a:pt x="8622" y="50003"/>
                  </a:lnTo>
                  <a:lnTo>
                    <a:pt x="8921" y="49873"/>
                  </a:lnTo>
                  <a:lnTo>
                    <a:pt x="9201" y="49754"/>
                  </a:lnTo>
                  <a:lnTo>
                    <a:pt x="9440" y="49654"/>
                  </a:lnTo>
                  <a:lnTo>
                    <a:pt x="9660" y="49554"/>
                  </a:lnTo>
                  <a:lnTo>
                    <a:pt x="9849" y="49474"/>
                  </a:lnTo>
                  <a:lnTo>
                    <a:pt x="10019" y="49404"/>
                  </a:lnTo>
                  <a:lnTo>
                    <a:pt x="10159" y="49335"/>
                  </a:lnTo>
                  <a:lnTo>
                    <a:pt x="10289" y="49285"/>
                  </a:lnTo>
                  <a:lnTo>
                    <a:pt x="10398" y="49235"/>
                  </a:lnTo>
                  <a:lnTo>
                    <a:pt x="10478" y="49205"/>
                  </a:lnTo>
                  <a:lnTo>
                    <a:pt x="10558" y="49165"/>
                  </a:lnTo>
                  <a:lnTo>
                    <a:pt x="10608" y="49145"/>
                  </a:lnTo>
                  <a:lnTo>
                    <a:pt x="10688" y="49105"/>
                  </a:lnTo>
                  <a:lnTo>
                    <a:pt x="10728" y="49095"/>
                  </a:lnTo>
                  <a:lnTo>
                    <a:pt x="10748" y="49085"/>
                  </a:lnTo>
                  <a:lnTo>
                    <a:pt x="10748" y="49085"/>
                  </a:lnTo>
                  <a:lnTo>
                    <a:pt x="11047" y="49804"/>
                  </a:lnTo>
                  <a:lnTo>
                    <a:pt x="11406" y="50532"/>
                  </a:lnTo>
                  <a:lnTo>
                    <a:pt x="11815" y="51260"/>
                  </a:lnTo>
                  <a:lnTo>
                    <a:pt x="12274" y="51989"/>
                  </a:lnTo>
                  <a:lnTo>
                    <a:pt x="12803" y="52707"/>
                  </a:lnTo>
                  <a:lnTo>
                    <a:pt x="13083" y="53067"/>
                  </a:lnTo>
                  <a:lnTo>
                    <a:pt x="13382" y="53406"/>
                  </a:lnTo>
                  <a:lnTo>
                    <a:pt x="13691" y="53745"/>
                  </a:lnTo>
                  <a:lnTo>
                    <a:pt x="14011" y="54074"/>
                  </a:lnTo>
                  <a:lnTo>
                    <a:pt x="14350" y="54404"/>
                  </a:lnTo>
                  <a:lnTo>
                    <a:pt x="14709" y="54713"/>
                  </a:lnTo>
                  <a:lnTo>
                    <a:pt x="15078" y="55012"/>
                  </a:lnTo>
                  <a:lnTo>
                    <a:pt x="15457" y="55302"/>
                  </a:lnTo>
                  <a:lnTo>
                    <a:pt x="15857" y="55571"/>
                  </a:lnTo>
                  <a:lnTo>
                    <a:pt x="16266" y="55841"/>
                  </a:lnTo>
                  <a:lnTo>
                    <a:pt x="16695" y="56080"/>
                  </a:lnTo>
                  <a:lnTo>
                    <a:pt x="17134" y="56310"/>
                  </a:lnTo>
                  <a:lnTo>
                    <a:pt x="17593" y="56529"/>
                  </a:lnTo>
                  <a:lnTo>
                    <a:pt x="18062" y="56719"/>
                  </a:lnTo>
                  <a:lnTo>
                    <a:pt x="18541" y="56898"/>
                  </a:lnTo>
                  <a:lnTo>
                    <a:pt x="19040" y="57058"/>
                  </a:lnTo>
                  <a:lnTo>
                    <a:pt x="19559" y="57188"/>
                  </a:lnTo>
                  <a:lnTo>
                    <a:pt x="20088" y="57297"/>
                  </a:lnTo>
                  <a:lnTo>
                    <a:pt x="20636" y="57387"/>
                  </a:lnTo>
                  <a:lnTo>
                    <a:pt x="21195" y="57457"/>
                  </a:lnTo>
                  <a:lnTo>
                    <a:pt x="21774" y="57497"/>
                  </a:lnTo>
                  <a:lnTo>
                    <a:pt x="22363" y="57507"/>
                  </a:lnTo>
                  <a:lnTo>
                    <a:pt x="23061" y="57497"/>
                  </a:lnTo>
                  <a:lnTo>
                    <a:pt x="23740" y="57447"/>
                  </a:lnTo>
                  <a:lnTo>
                    <a:pt x="24408" y="57377"/>
                  </a:lnTo>
                  <a:lnTo>
                    <a:pt x="25057" y="57277"/>
                  </a:lnTo>
                  <a:lnTo>
                    <a:pt x="25685" y="57148"/>
                  </a:lnTo>
                  <a:lnTo>
                    <a:pt x="26294" y="56998"/>
                  </a:lnTo>
                  <a:lnTo>
                    <a:pt x="26883" y="56808"/>
                  </a:lnTo>
                  <a:lnTo>
                    <a:pt x="27452" y="56599"/>
                  </a:lnTo>
                  <a:lnTo>
                    <a:pt x="28010" y="56359"/>
                  </a:lnTo>
                  <a:lnTo>
                    <a:pt x="28539" y="56100"/>
                  </a:lnTo>
                  <a:lnTo>
                    <a:pt x="29048" y="55801"/>
                  </a:lnTo>
                  <a:lnTo>
                    <a:pt x="29547" y="55481"/>
                  </a:lnTo>
                  <a:lnTo>
                    <a:pt x="30016" y="55142"/>
                  </a:lnTo>
                  <a:lnTo>
                    <a:pt x="30465" y="54773"/>
                  </a:lnTo>
                  <a:lnTo>
                    <a:pt x="30894" y="54374"/>
                  </a:lnTo>
                  <a:lnTo>
                    <a:pt x="31293" y="53945"/>
                  </a:lnTo>
                  <a:lnTo>
                    <a:pt x="31683" y="53496"/>
                  </a:lnTo>
                  <a:lnTo>
                    <a:pt x="32042" y="53027"/>
                  </a:lnTo>
                  <a:lnTo>
                    <a:pt x="32381" y="52528"/>
                  </a:lnTo>
                  <a:lnTo>
                    <a:pt x="32700" y="51999"/>
                  </a:lnTo>
                  <a:lnTo>
                    <a:pt x="32990" y="51460"/>
                  </a:lnTo>
                  <a:lnTo>
                    <a:pt x="33259" y="50881"/>
                  </a:lnTo>
                  <a:lnTo>
                    <a:pt x="33499" y="50282"/>
                  </a:lnTo>
                  <a:lnTo>
                    <a:pt x="33718" y="49664"/>
                  </a:lnTo>
                  <a:lnTo>
                    <a:pt x="33918" y="49015"/>
                  </a:lnTo>
                  <a:lnTo>
                    <a:pt x="34087" y="48347"/>
                  </a:lnTo>
                  <a:lnTo>
                    <a:pt x="34237" y="47658"/>
                  </a:lnTo>
                  <a:lnTo>
                    <a:pt x="34347" y="46940"/>
                  </a:lnTo>
                  <a:lnTo>
                    <a:pt x="34447" y="46201"/>
                  </a:lnTo>
                  <a:lnTo>
                    <a:pt x="34517" y="45443"/>
                  </a:lnTo>
                  <a:lnTo>
                    <a:pt x="34556" y="44665"/>
                  </a:lnTo>
                  <a:lnTo>
                    <a:pt x="34566" y="43856"/>
                  </a:lnTo>
                  <a:lnTo>
                    <a:pt x="34566" y="43567"/>
                  </a:lnTo>
                  <a:lnTo>
                    <a:pt x="34566" y="43297"/>
                  </a:lnTo>
                  <a:lnTo>
                    <a:pt x="34566" y="43038"/>
                  </a:lnTo>
                  <a:lnTo>
                    <a:pt x="34566" y="42799"/>
                  </a:lnTo>
                  <a:lnTo>
                    <a:pt x="34566" y="42579"/>
                  </a:lnTo>
                  <a:lnTo>
                    <a:pt x="34566" y="42379"/>
                  </a:lnTo>
                  <a:lnTo>
                    <a:pt x="34566" y="42010"/>
                  </a:lnTo>
                  <a:lnTo>
                    <a:pt x="34566" y="41701"/>
                  </a:lnTo>
                  <a:lnTo>
                    <a:pt x="34566" y="41441"/>
                  </a:lnTo>
                  <a:lnTo>
                    <a:pt x="34566" y="41232"/>
                  </a:lnTo>
                  <a:lnTo>
                    <a:pt x="34566" y="41062"/>
                  </a:lnTo>
                  <a:lnTo>
                    <a:pt x="34566" y="40933"/>
                  </a:lnTo>
                  <a:lnTo>
                    <a:pt x="34566" y="40833"/>
                  </a:lnTo>
                  <a:lnTo>
                    <a:pt x="34566" y="40763"/>
                  </a:lnTo>
                  <a:lnTo>
                    <a:pt x="34566" y="40713"/>
                  </a:lnTo>
                  <a:lnTo>
                    <a:pt x="34566" y="40683"/>
                  </a:lnTo>
                  <a:lnTo>
                    <a:pt x="34566" y="40673"/>
                  </a:lnTo>
                  <a:lnTo>
                    <a:pt x="34566" y="40663"/>
                  </a:lnTo>
                  <a:lnTo>
                    <a:pt x="34467" y="40663"/>
                  </a:lnTo>
                  <a:lnTo>
                    <a:pt x="34397" y="40663"/>
                  </a:lnTo>
                  <a:lnTo>
                    <a:pt x="34347" y="40663"/>
                  </a:lnTo>
                  <a:lnTo>
                    <a:pt x="34317" y="40663"/>
                  </a:lnTo>
                  <a:lnTo>
                    <a:pt x="34277" y="40663"/>
                  </a:lnTo>
                  <a:lnTo>
                    <a:pt x="34277" y="40663"/>
                  </a:lnTo>
                  <a:lnTo>
                    <a:pt x="33818" y="41152"/>
                  </a:lnTo>
                  <a:lnTo>
                    <a:pt x="33309" y="41641"/>
                  </a:lnTo>
                  <a:lnTo>
                    <a:pt x="32760" y="42120"/>
                  </a:lnTo>
                  <a:lnTo>
                    <a:pt x="32172" y="42579"/>
                  </a:lnTo>
                  <a:lnTo>
                    <a:pt x="31533" y="43028"/>
                  </a:lnTo>
                  <a:lnTo>
                    <a:pt x="30854" y="43467"/>
                  </a:lnTo>
                  <a:lnTo>
                    <a:pt x="30136" y="43876"/>
                  </a:lnTo>
                  <a:lnTo>
                    <a:pt x="29378" y="44255"/>
                  </a:lnTo>
                  <a:lnTo>
                    <a:pt x="28579" y="44605"/>
                  </a:lnTo>
                  <a:lnTo>
                    <a:pt x="27751" y="44924"/>
                  </a:lnTo>
                  <a:lnTo>
                    <a:pt x="26883" y="45193"/>
                  </a:lnTo>
                  <a:lnTo>
                    <a:pt x="25985" y="45433"/>
                  </a:lnTo>
                  <a:lnTo>
                    <a:pt x="25057" y="45623"/>
                  </a:lnTo>
                  <a:lnTo>
                    <a:pt x="24578" y="45702"/>
                  </a:lnTo>
                  <a:lnTo>
                    <a:pt x="24089" y="45762"/>
                  </a:lnTo>
                  <a:lnTo>
                    <a:pt x="23600" y="45812"/>
                  </a:lnTo>
                  <a:lnTo>
                    <a:pt x="23091" y="45852"/>
                  </a:lnTo>
                  <a:lnTo>
                    <a:pt x="22592" y="45872"/>
                  </a:lnTo>
                  <a:lnTo>
                    <a:pt x="22073" y="45882"/>
                  </a:lnTo>
                  <a:lnTo>
                    <a:pt x="21016" y="45852"/>
                  </a:lnTo>
                  <a:lnTo>
                    <a:pt x="19958" y="45762"/>
                  </a:lnTo>
                  <a:lnTo>
                    <a:pt x="18910" y="45623"/>
                  </a:lnTo>
                  <a:lnTo>
                    <a:pt x="17872" y="45423"/>
                  </a:lnTo>
                  <a:lnTo>
                    <a:pt x="16844" y="45163"/>
                  </a:lnTo>
                  <a:lnTo>
                    <a:pt x="15827" y="44864"/>
                  </a:lnTo>
                  <a:lnTo>
                    <a:pt x="14829" y="44505"/>
                  </a:lnTo>
                  <a:lnTo>
                    <a:pt x="13851" y="44096"/>
                  </a:lnTo>
                  <a:lnTo>
                    <a:pt x="12883" y="43637"/>
                  </a:lnTo>
                  <a:lnTo>
                    <a:pt x="11935" y="43138"/>
                  </a:lnTo>
                  <a:lnTo>
                    <a:pt x="11007" y="42589"/>
                  </a:lnTo>
                  <a:lnTo>
                    <a:pt x="10109" y="41990"/>
                  </a:lnTo>
                  <a:lnTo>
                    <a:pt x="9241" y="41362"/>
                  </a:lnTo>
                  <a:lnTo>
                    <a:pt x="8393" y="40683"/>
                  </a:lnTo>
                  <a:lnTo>
                    <a:pt x="7574" y="39965"/>
                  </a:lnTo>
                  <a:lnTo>
                    <a:pt x="6786" y="39206"/>
                  </a:lnTo>
                  <a:lnTo>
                    <a:pt x="6038" y="38408"/>
                  </a:lnTo>
                  <a:lnTo>
                    <a:pt x="5319" y="37580"/>
                  </a:lnTo>
                  <a:lnTo>
                    <a:pt x="4641" y="36722"/>
                  </a:lnTo>
                  <a:lnTo>
                    <a:pt x="4002" y="35824"/>
                  </a:lnTo>
                  <a:lnTo>
                    <a:pt x="3393" y="34886"/>
                  </a:lnTo>
                  <a:lnTo>
                    <a:pt x="2835" y="33928"/>
                  </a:lnTo>
                  <a:lnTo>
                    <a:pt x="2326" y="32940"/>
                  </a:lnTo>
                  <a:lnTo>
                    <a:pt x="1857" y="31922"/>
                  </a:lnTo>
                  <a:lnTo>
                    <a:pt x="1438" y="30874"/>
                  </a:lnTo>
                  <a:lnTo>
                    <a:pt x="1068" y="29806"/>
                  </a:lnTo>
                  <a:lnTo>
                    <a:pt x="749" y="28719"/>
                  </a:lnTo>
                  <a:lnTo>
                    <a:pt x="480" y="27601"/>
                  </a:lnTo>
                  <a:lnTo>
                    <a:pt x="370" y="27042"/>
                  </a:lnTo>
                  <a:lnTo>
                    <a:pt x="280" y="26464"/>
                  </a:lnTo>
                  <a:lnTo>
                    <a:pt x="190" y="25895"/>
                  </a:lnTo>
                  <a:lnTo>
                    <a:pt x="120" y="25316"/>
                  </a:lnTo>
                  <a:lnTo>
                    <a:pt x="70" y="24727"/>
                  </a:lnTo>
                  <a:lnTo>
                    <a:pt x="31" y="24139"/>
                  </a:lnTo>
                  <a:lnTo>
                    <a:pt x="11" y="23550"/>
                  </a:lnTo>
                  <a:lnTo>
                    <a:pt x="1" y="22951"/>
                  </a:lnTo>
                  <a:lnTo>
                    <a:pt x="11" y="22352"/>
                  </a:lnTo>
                  <a:lnTo>
                    <a:pt x="31" y="21764"/>
                  </a:lnTo>
                  <a:lnTo>
                    <a:pt x="70" y="21175"/>
                  </a:lnTo>
                  <a:lnTo>
                    <a:pt x="120" y="20586"/>
                  </a:lnTo>
                  <a:lnTo>
                    <a:pt x="190" y="20008"/>
                  </a:lnTo>
                  <a:lnTo>
                    <a:pt x="280" y="19429"/>
                  </a:lnTo>
                  <a:lnTo>
                    <a:pt x="370" y="18860"/>
                  </a:lnTo>
                  <a:lnTo>
                    <a:pt x="480" y="18291"/>
                  </a:lnTo>
                  <a:lnTo>
                    <a:pt x="749" y="17184"/>
                  </a:lnTo>
                  <a:lnTo>
                    <a:pt x="1068" y="16086"/>
                  </a:lnTo>
                  <a:lnTo>
                    <a:pt x="1438" y="15018"/>
                  </a:lnTo>
                  <a:lnTo>
                    <a:pt x="1857" y="13970"/>
                  </a:lnTo>
                  <a:lnTo>
                    <a:pt x="2326" y="12953"/>
                  </a:lnTo>
                  <a:lnTo>
                    <a:pt x="2835" y="11965"/>
                  </a:lnTo>
                  <a:lnTo>
                    <a:pt x="3393" y="11007"/>
                  </a:lnTo>
                  <a:lnTo>
                    <a:pt x="4002" y="10069"/>
                  </a:lnTo>
                  <a:lnTo>
                    <a:pt x="4641" y="9171"/>
                  </a:lnTo>
                  <a:lnTo>
                    <a:pt x="5319" y="8313"/>
                  </a:lnTo>
                  <a:lnTo>
                    <a:pt x="6038" y="7474"/>
                  </a:lnTo>
                  <a:lnTo>
                    <a:pt x="6786" y="6686"/>
                  </a:lnTo>
                  <a:lnTo>
                    <a:pt x="7574" y="5928"/>
                  </a:lnTo>
                  <a:lnTo>
                    <a:pt x="8393" y="5209"/>
                  </a:lnTo>
                  <a:lnTo>
                    <a:pt x="9241" y="4531"/>
                  </a:lnTo>
                  <a:lnTo>
                    <a:pt x="10109" y="3892"/>
                  </a:lnTo>
                  <a:lnTo>
                    <a:pt x="11007" y="3293"/>
                  </a:lnTo>
                  <a:lnTo>
                    <a:pt x="11935" y="2745"/>
                  </a:lnTo>
                  <a:lnTo>
                    <a:pt x="12883" y="2246"/>
                  </a:lnTo>
                  <a:lnTo>
                    <a:pt x="13851" y="1787"/>
                  </a:lnTo>
                  <a:lnTo>
                    <a:pt x="14829" y="1378"/>
                  </a:lnTo>
                  <a:lnTo>
                    <a:pt x="15827" y="1018"/>
                  </a:lnTo>
                  <a:lnTo>
                    <a:pt x="16844" y="719"/>
                  </a:lnTo>
                  <a:lnTo>
                    <a:pt x="17872" y="459"/>
                  </a:lnTo>
                  <a:lnTo>
                    <a:pt x="18910" y="260"/>
                  </a:lnTo>
                  <a:lnTo>
                    <a:pt x="19958" y="120"/>
                  </a:lnTo>
                  <a:lnTo>
                    <a:pt x="21016" y="30"/>
                  </a:lnTo>
                  <a:lnTo>
                    <a:pt x="22073" y="0"/>
                  </a:lnTo>
                  <a:lnTo>
                    <a:pt x="22592" y="10"/>
                  </a:lnTo>
                  <a:lnTo>
                    <a:pt x="23091" y="30"/>
                  </a:lnTo>
                  <a:lnTo>
                    <a:pt x="24089" y="110"/>
                  </a:lnTo>
                  <a:lnTo>
                    <a:pt x="25057" y="230"/>
                  </a:lnTo>
                  <a:lnTo>
                    <a:pt x="25985" y="410"/>
                  </a:lnTo>
                  <a:lnTo>
                    <a:pt x="26883" y="629"/>
                  </a:lnTo>
                  <a:lnTo>
                    <a:pt x="27751" y="889"/>
                  </a:lnTo>
                  <a:lnTo>
                    <a:pt x="28579" y="1188"/>
                  </a:lnTo>
                  <a:lnTo>
                    <a:pt x="29378" y="1527"/>
                  </a:lnTo>
                  <a:lnTo>
                    <a:pt x="30136" y="1896"/>
                  </a:lnTo>
                  <a:lnTo>
                    <a:pt x="30854" y="2296"/>
                  </a:lnTo>
                  <a:lnTo>
                    <a:pt x="31533" y="2735"/>
                  </a:lnTo>
                  <a:lnTo>
                    <a:pt x="32172" y="3184"/>
                  </a:lnTo>
                  <a:lnTo>
                    <a:pt x="32760" y="3673"/>
                  </a:lnTo>
                  <a:lnTo>
                    <a:pt x="33309" y="4172"/>
                  </a:lnTo>
                  <a:lnTo>
                    <a:pt x="33818" y="4690"/>
                  </a:lnTo>
                  <a:lnTo>
                    <a:pt x="34277" y="5229"/>
                  </a:lnTo>
                  <a:lnTo>
                    <a:pt x="34377" y="5229"/>
                  </a:lnTo>
                  <a:lnTo>
                    <a:pt x="34447" y="5229"/>
                  </a:lnTo>
                  <a:lnTo>
                    <a:pt x="34497" y="5229"/>
                  </a:lnTo>
                  <a:lnTo>
                    <a:pt x="34526" y="5229"/>
                  </a:lnTo>
                  <a:lnTo>
                    <a:pt x="34566" y="5229"/>
                  </a:lnTo>
                  <a:lnTo>
                    <a:pt x="34566" y="5229"/>
                  </a:lnTo>
                  <a:lnTo>
                    <a:pt x="34566" y="4890"/>
                  </a:lnTo>
                  <a:lnTo>
                    <a:pt x="34566" y="4561"/>
                  </a:lnTo>
                  <a:lnTo>
                    <a:pt x="34566" y="4261"/>
                  </a:lnTo>
                  <a:lnTo>
                    <a:pt x="34566" y="3982"/>
                  </a:lnTo>
                  <a:lnTo>
                    <a:pt x="34566" y="3722"/>
                  </a:lnTo>
                  <a:lnTo>
                    <a:pt x="34566" y="3483"/>
                  </a:lnTo>
                  <a:lnTo>
                    <a:pt x="34566" y="3253"/>
                  </a:lnTo>
                  <a:lnTo>
                    <a:pt x="34566" y="3044"/>
                  </a:lnTo>
                  <a:lnTo>
                    <a:pt x="34566" y="2854"/>
                  </a:lnTo>
                  <a:lnTo>
                    <a:pt x="34566" y="2685"/>
                  </a:lnTo>
                  <a:lnTo>
                    <a:pt x="34566" y="2375"/>
                  </a:lnTo>
                  <a:lnTo>
                    <a:pt x="34566" y="2126"/>
                  </a:lnTo>
                  <a:lnTo>
                    <a:pt x="34566" y="1926"/>
                  </a:lnTo>
                  <a:lnTo>
                    <a:pt x="34566" y="1777"/>
                  </a:lnTo>
                  <a:lnTo>
                    <a:pt x="34566" y="1657"/>
                  </a:lnTo>
                  <a:lnTo>
                    <a:pt x="34566" y="1577"/>
                  </a:lnTo>
                  <a:lnTo>
                    <a:pt x="34566" y="1517"/>
                  </a:lnTo>
                  <a:lnTo>
                    <a:pt x="34566" y="1477"/>
                  </a:lnTo>
                  <a:lnTo>
                    <a:pt x="34566" y="1467"/>
                  </a:lnTo>
                  <a:lnTo>
                    <a:pt x="34566" y="1457"/>
                  </a:lnTo>
                  <a:lnTo>
                    <a:pt x="44146" y="1457"/>
                  </a:lnTo>
                  <a:close/>
                  <a:moveTo>
                    <a:pt x="35145" y="22951"/>
                  </a:moveTo>
                  <a:lnTo>
                    <a:pt x="35145" y="22951"/>
                  </a:lnTo>
                  <a:lnTo>
                    <a:pt x="35125" y="22193"/>
                  </a:lnTo>
                  <a:lnTo>
                    <a:pt x="35085" y="21454"/>
                  </a:lnTo>
                  <a:lnTo>
                    <a:pt x="35005" y="20726"/>
                  </a:lnTo>
                  <a:lnTo>
                    <a:pt x="34906" y="20017"/>
                  </a:lnTo>
                  <a:lnTo>
                    <a:pt x="34776" y="19319"/>
                  </a:lnTo>
                  <a:lnTo>
                    <a:pt x="34616" y="18640"/>
                  </a:lnTo>
                  <a:lnTo>
                    <a:pt x="34427" y="17982"/>
                  </a:lnTo>
                  <a:lnTo>
                    <a:pt x="34217" y="17343"/>
                  </a:lnTo>
                  <a:lnTo>
                    <a:pt x="33978" y="16715"/>
                  </a:lnTo>
                  <a:lnTo>
                    <a:pt x="33718" y="16116"/>
                  </a:lnTo>
                  <a:lnTo>
                    <a:pt x="33429" y="15527"/>
                  </a:lnTo>
                  <a:lnTo>
                    <a:pt x="33120" y="14968"/>
                  </a:lnTo>
                  <a:lnTo>
                    <a:pt x="32790" y="14420"/>
                  </a:lnTo>
                  <a:lnTo>
                    <a:pt x="32431" y="13901"/>
                  </a:lnTo>
                  <a:lnTo>
                    <a:pt x="32062" y="13402"/>
                  </a:lnTo>
                  <a:lnTo>
                    <a:pt x="31663" y="12933"/>
                  </a:lnTo>
                  <a:lnTo>
                    <a:pt x="31244" y="12484"/>
                  </a:lnTo>
                  <a:lnTo>
                    <a:pt x="30804" y="12055"/>
                  </a:lnTo>
                  <a:lnTo>
                    <a:pt x="30345" y="11655"/>
                  </a:lnTo>
                  <a:lnTo>
                    <a:pt x="29867" y="11276"/>
                  </a:lnTo>
                  <a:lnTo>
                    <a:pt x="29378" y="10927"/>
                  </a:lnTo>
                  <a:lnTo>
                    <a:pt x="28869" y="10608"/>
                  </a:lnTo>
                  <a:lnTo>
                    <a:pt x="28340" y="10308"/>
                  </a:lnTo>
                  <a:lnTo>
                    <a:pt x="27791" y="10049"/>
                  </a:lnTo>
                  <a:lnTo>
                    <a:pt x="27232" y="9809"/>
                  </a:lnTo>
                  <a:lnTo>
                    <a:pt x="26663" y="9600"/>
                  </a:lnTo>
                  <a:lnTo>
                    <a:pt x="26075" y="9420"/>
                  </a:lnTo>
                  <a:lnTo>
                    <a:pt x="25476" y="9281"/>
                  </a:lnTo>
                  <a:lnTo>
                    <a:pt x="24857" y="9161"/>
                  </a:lnTo>
                  <a:lnTo>
                    <a:pt x="24239" y="9081"/>
                  </a:lnTo>
                  <a:lnTo>
                    <a:pt x="23600" y="9031"/>
                  </a:lnTo>
                  <a:lnTo>
                    <a:pt x="22951" y="9011"/>
                  </a:lnTo>
                  <a:lnTo>
                    <a:pt x="22303" y="9031"/>
                  </a:lnTo>
                  <a:lnTo>
                    <a:pt x="21654" y="9081"/>
                  </a:lnTo>
                  <a:lnTo>
                    <a:pt x="21025" y="9161"/>
                  </a:lnTo>
                  <a:lnTo>
                    <a:pt x="20397" y="9281"/>
                  </a:lnTo>
                  <a:lnTo>
                    <a:pt x="19788" y="9420"/>
                  </a:lnTo>
                  <a:lnTo>
                    <a:pt x="19179" y="9600"/>
                  </a:lnTo>
                  <a:lnTo>
                    <a:pt x="18591" y="9809"/>
                  </a:lnTo>
                  <a:lnTo>
                    <a:pt x="18012" y="10049"/>
                  </a:lnTo>
                  <a:lnTo>
                    <a:pt x="17443" y="10308"/>
                  </a:lnTo>
                  <a:lnTo>
                    <a:pt x="16894" y="10608"/>
                  </a:lnTo>
                  <a:lnTo>
                    <a:pt x="16365" y="10927"/>
                  </a:lnTo>
                  <a:lnTo>
                    <a:pt x="15847" y="11276"/>
                  </a:lnTo>
                  <a:lnTo>
                    <a:pt x="15338" y="11655"/>
                  </a:lnTo>
                  <a:lnTo>
                    <a:pt x="14859" y="12055"/>
                  </a:lnTo>
                  <a:lnTo>
                    <a:pt x="14390" y="12484"/>
                  </a:lnTo>
                  <a:lnTo>
                    <a:pt x="13941" y="12933"/>
                  </a:lnTo>
                  <a:lnTo>
                    <a:pt x="13522" y="13402"/>
                  </a:lnTo>
                  <a:lnTo>
                    <a:pt x="13112" y="13901"/>
                  </a:lnTo>
                  <a:lnTo>
                    <a:pt x="12733" y="14420"/>
                  </a:lnTo>
                  <a:lnTo>
                    <a:pt x="12374" y="14968"/>
                  </a:lnTo>
                  <a:lnTo>
                    <a:pt x="12035" y="15527"/>
                  </a:lnTo>
                  <a:lnTo>
                    <a:pt x="11725" y="16116"/>
                  </a:lnTo>
                  <a:lnTo>
                    <a:pt x="11446" y="16715"/>
                  </a:lnTo>
                  <a:lnTo>
                    <a:pt x="11187" y="17343"/>
                  </a:lnTo>
                  <a:lnTo>
                    <a:pt x="10957" y="17982"/>
                  </a:lnTo>
                  <a:lnTo>
                    <a:pt x="10748" y="18640"/>
                  </a:lnTo>
                  <a:lnTo>
                    <a:pt x="10578" y="19319"/>
                  </a:lnTo>
                  <a:lnTo>
                    <a:pt x="10428" y="20017"/>
                  </a:lnTo>
                  <a:lnTo>
                    <a:pt x="10318" y="20726"/>
                  </a:lnTo>
                  <a:lnTo>
                    <a:pt x="10239" y="21454"/>
                  </a:lnTo>
                  <a:lnTo>
                    <a:pt x="10189" y="22193"/>
                  </a:lnTo>
                  <a:lnTo>
                    <a:pt x="10169" y="22951"/>
                  </a:lnTo>
                  <a:lnTo>
                    <a:pt x="10189" y="23710"/>
                  </a:lnTo>
                  <a:lnTo>
                    <a:pt x="10239" y="24448"/>
                  </a:lnTo>
                  <a:lnTo>
                    <a:pt x="10318" y="25176"/>
                  </a:lnTo>
                  <a:lnTo>
                    <a:pt x="10428" y="25885"/>
                  </a:lnTo>
                  <a:lnTo>
                    <a:pt x="10578" y="26583"/>
                  </a:lnTo>
                  <a:lnTo>
                    <a:pt x="10748" y="27262"/>
                  </a:lnTo>
                  <a:lnTo>
                    <a:pt x="10957" y="27921"/>
                  </a:lnTo>
                  <a:lnTo>
                    <a:pt x="11187" y="28559"/>
                  </a:lnTo>
                  <a:lnTo>
                    <a:pt x="11446" y="29188"/>
                  </a:lnTo>
                  <a:lnTo>
                    <a:pt x="11725" y="29787"/>
                  </a:lnTo>
                  <a:lnTo>
                    <a:pt x="12035" y="30375"/>
                  </a:lnTo>
                  <a:lnTo>
                    <a:pt x="12374" y="30934"/>
                  </a:lnTo>
                  <a:lnTo>
                    <a:pt x="12733" y="31483"/>
                  </a:lnTo>
                  <a:lnTo>
                    <a:pt x="13112" y="32002"/>
                  </a:lnTo>
                  <a:lnTo>
                    <a:pt x="13522" y="32501"/>
                  </a:lnTo>
                  <a:lnTo>
                    <a:pt x="13941" y="32970"/>
                  </a:lnTo>
                  <a:lnTo>
                    <a:pt x="14390" y="33419"/>
                  </a:lnTo>
                  <a:lnTo>
                    <a:pt x="14859" y="33848"/>
                  </a:lnTo>
                  <a:lnTo>
                    <a:pt x="15338" y="34247"/>
                  </a:lnTo>
                  <a:lnTo>
                    <a:pt x="15847" y="34626"/>
                  </a:lnTo>
                  <a:lnTo>
                    <a:pt x="16365" y="34975"/>
                  </a:lnTo>
                  <a:lnTo>
                    <a:pt x="16894" y="35295"/>
                  </a:lnTo>
                  <a:lnTo>
                    <a:pt x="17443" y="35594"/>
                  </a:lnTo>
                  <a:lnTo>
                    <a:pt x="18012" y="35853"/>
                  </a:lnTo>
                  <a:lnTo>
                    <a:pt x="18591" y="36093"/>
                  </a:lnTo>
                  <a:lnTo>
                    <a:pt x="19179" y="36303"/>
                  </a:lnTo>
                  <a:lnTo>
                    <a:pt x="19788" y="36482"/>
                  </a:lnTo>
                  <a:lnTo>
                    <a:pt x="20397" y="36622"/>
                  </a:lnTo>
                  <a:lnTo>
                    <a:pt x="21025" y="36742"/>
                  </a:lnTo>
                  <a:lnTo>
                    <a:pt x="21654" y="36821"/>
                  </a:lnTo>
                  <a:lnTo>
                    <a:pt x="22303" y="36871"/>
                  </a:lnTo>
                  <a:lnTo>
                    <a:pt x="22951" y="36891"/>
                  </a:lnTo>
                  <a:lnTo>
                    <a:pt x="23600" y="36871"/>
                  </a:lnTo>
                  <a:lnTo>
                    <a:pt x="24239" y="36821"/>
                  </a:lnTo>
                  <a:lnTo>
                    <a:pt x="24857" y="36742"/>
                  </a:lnTo>
                  <a:lnTo>
                    <a:pt x="25476" y="36622"/>
                  </a:lnTo>
                  <a:lnTo>
                    <a:pt x="26075" y="36482"/>
                  </a:lnTo>
                  <a:lnTo>
                    <a:pt x="26663" y="36303"/>
                  </a:lnTo>
                  <a:lnTo>
                    <a:pt x="27232" y="36093"/>
                  </a:lnTo>
                  <a:lnTo>
                    <a:pt x="27791" y="35853"/>
                  </a:lnTo>
                  <a:lnTo>
                    <a:pt x="28340" y="35594"/>
                  </a:lnTo>
                  <a:lnTo>
                    <a:pt x="28869" y="35295"/>
                  </a:lnTo>
                  <a:lnTo>
                    <a:pt x="29378" y="34975"/>
                  </a:lnTo>
                  <a:lnTo>
                    <a:pt x="29867" y="34626"/>
                  </a:lnTo>
                  <a:lnTo>
                    <a:pt x="30345" y="34247"/>
                  </a:lnTo>
                  <a:lnTo>
                    <a:pt x="30804" y="33848"/>
                  </a:lnTo>
                  <a:lnTo>
                    <a:pt x="31244" y="33419"/>
                  </a:lnTo>
                  <a:lnTo>
                    <a:pt x="31663" y="32970"/>
                  </a:lnTo>
                  <a:lnTo>
                    <a:pt x="32062" y="32501"/>
                  </a:lnTo>
                  <a:lnTo>
                    <a:pt x="32431" y="32002"/>
                  </a:lnTo>
                  <a:lnTo>
                    <a:pt x="32790" y="31483"/>
                  </a:lnTo>
                  <a:lnTo>
                    <a:pt x="33120" y="30934"/>
                  </a:lnTo>
                  <a:lnTo>
                    <a:pt x="33429" y="30375"/>
                  </a:lnTo>
                  <a:lnTo>
                    <a:pt x="33718" y="29787"/>
                  </a:lnTo>
                  <a:lnTo>
                    <a:pt x="33978" y="29188"/>
                  </a:lnTo>
                  <a:lnTo>
                    <a:pt x="34217" y="28559"/>
                  </a:lnTo>
                  <a:lnTo>
                    <a:pt x="34427" y="27921"/>
                  </a:lnTo>
                  <a:lnTo>
                    <a:pt x="34616" y="27262"/>
                  </a:lnTo>
                  <a:lnTo>
                    <a:pt x="34776" y="26583"/>
                  </a:lnTo>
                  <a:lnTo>
                    <a:pt x="34906" y="25885"/>
                  </a:lnTo>
                  <a:lnTo>
                    <a:pt x="35005" y="25176"/>
                  </a:lnTo>
                  <a:lnTo>
                    <a:pt x="35085" y="24448"/>
                  </a:lnTo>
                  <a:lnTo>
                    <a:pt x="35125" y="23710"/>
                  </a:lnTo>
                  <a:lnTo>
                    <a:pt x="35145" y="2295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223" name="Shape 223"/>
            <p:cNvSpPr/>
            <p:nvPr/>
          </p:nvSpPr>
          <p:spPr>
            <a:xfrm>
              <a:off x="6244150" y="523000"/>
              <a:ext cx="246750" cy="1684425"/>
            </a:xfrm>
            <a:custGeom>
              <a:pathLst>
                <a:path extrusionOk="0" h="67377" w="9870">
                  <a:moveTo>
                    <a:pt x="9869" y="1"/>
                  </a:moveTo>
                  <a:lnTo>
                    <a:pt x="9869" y="67376"/>
                  </a:lnTo>
                  <a:lnTo>
                    <a:pt x="0" y="67376"/>
                  </a:lnTo>
                  <a:lnTo>
                    <a:pt x="0" y="1"/>
                  </a:lnTo>
                  <a:lnTo>
                    <a:pt x="9869"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224" name="Shape 224"/>
            <p:cNvSpPr/>
            <p:nvPr/>
          </p:nvSpPr>
          <p:spPr>
            <a:xfrm>
              <a:off x="6607125" y="1096525"/>
              <a:ext cx="1045525" cy="1147050"/>
            </a:xfrm>
            <a:custGeom>
              <a:pathLst>
                <a:path extrusionOk="0" h="45882" w="41821">
                  <a:moveTo>
                    <a:pt x="33688" y="30495"/>
                  </a:moveTo>
                  <a:lnTo>
                    <a:pt x="33688" y="30495"/>
                  </a:lnTo>
                  <a:lnTo>
                    <a:pt x="34396" y="30974"/>
                  </a:lnTo>
                  <a:lnTo>
                    <a:pt x="35065" y="31413"/>
                  </a:lnTo>
                  <a:lnTo>
                    <a:pt x="35694" y="31832"/>
                  </a:lnTo>
                  <a:lnTo>
                    <a:pt x="36272" y="32221"/>
                  </a:lnTo>
                  <a:lnTo>
                    <a:pt x="36821" y="32581"/>
                  </a:lnTo>
                  <a:lnTo>
                    <a:pt x="37320" y="32920"/>
                  </a:lnTo>
                  <a:lnTo>
                    <a:pt x="37789" y="33229"/>
                  </a:lnTo>
                  <a:lnTo>
                    <a:pt x="38218" y="33518"/>
                  </a:lnTo>
                  <a:lnTo>
                    <a:pt x="38617" y="33778"/>
                  </a:lnTo>
                  <a:lnTo>
                    <a:pt x="38987" y="34027"/>
                  </a:lnTo>
                  <a:lnTo>
                    <a:pt x="39316" y="34247"/>
                  </a:lnTo>
                  <a:lnTo>
                    <a:pt x="39615" y="34446"/>
                  </a:lnTo>
                  <a:lnTo>
                    <a:pt x="39885" y="34626"/>
                  </a:lnTo>
                  <a:lnTo>
                    <a:pt x="40134" y="34796"/>
                  </a:lnTo>
                  <a:lnTo>
                    <a:pt x="40354" y="34935"/>
                  </a:lnTo>
                  <a:lnTo>
                    <a:pt x="40553" y="35075"/>
                  </a:lnTo>
                  <a:lnTo>
                    <a:pt x="40723" y="35185"/>
                  </a:lnTo>
                  <a:lnTo>
                    <a:pt x="40873" y="35285"/>
                  </a:lnTo>
                  <a:lnTo>
                    <a:pt x="41002" y="35375"/>
                  </a:lnTo>
                  <a:lnTo>
                    <a:pt x="41122" y="35444"/>
                  </a:lnTo>
                  <a:lnTo>
                    <a:pt x="41212" y="35514"/>
                  </a:lnTo>
                  <a:lnTo>
                    <a:pt x="41292" y="35564"/>
                  </a:lnTo>
                  <a:lnTo>
                    <a:pt x="41361" y="35604"/>
                  </a:lnTo>
                  <a:lnTo>
                    <a:pt x="41411" y="35644"/>
                  </a:lnTo>
                  <a:lnTo>
                    <a:pt x="41481" y="35694"/>
                  </a:lnTo>
                  <a:lnTo>
                    <a:pt x="41511" y="35714"/>
                  </a:lnTo>
                  <a:lnTo>
                    <a:pt x="41531" y="35724"/>
                  </a:lnTo>
                  <a:lnTo>
                    <a:pt x="41531" y="35724"/>
                  </a:lnTo>
                  <a:lnTo>
                    <a:pt x="41272" y="36083"/>
                  </a:lnTo>
                  <a:lnTo>
                    <a:pt x="41002" y="36462"/>
                  </a:lnTo>
                  <a:lnTo>
                    <a:pt x="40703" y="36851"/>
                  </a:lnTo>
                  <a:lnTo>
                    <a:pt x="40384" y="37250"/>
                  </a:lnTo>
                  <a:lnTo>
                    <a:pt x="40044" y="37650"/>
                  </a:lnTo>
                  <a:lnTo>
                    <a:pt x="39685" y="38069"/>
                  </a:lnTo>
                  <a:lnTo>
                    <a:pt x="39306" y="38488"/>
                  </a:lnTo>
                  <a:lnTo>
                    <a:pt x="38907" y="38907"/>
                  </a:lnTo>
                  <a:lnTo>
                    <a:pt x="38478" y="39326"/>
                  </a:lnTo>
                  <a:lnTo>
                    <a:pt x="38029" y="39755"/>
                  </a:lnTo>
                  <a:lnTo>
                    <a:pt x="37570" y="40174"/>
                  </a:lnTo>
                  <a:lnTo>
                    <a:pt x="37071" y="40603"/>
                  </a:lnTo>
                  <a:lnTo>
                    <a:pt x="36562" y="41012"/>
                  </a:lnTo>
                  <a:lnTo>
                    <a:pt x="36023" y="41422"/>
                  </a:lnTo>
                  <a:lnTo>
                    <a:pt x="35474" y="41831"/>
                  </a:lnTo>
                  <a:lnTo>
                    <a:pt x="34885" y="42220"/>
                  </a:lnTo>
                  <a:lnTo>
                    <a:pt x="34287" y="42599"/>
                  </a:lnTo>
                  <a:lnTo>
                    <a:pt x="33658" y="42968"/>
                  </a:lnTo>
                  <a:lnTo>
                    <a:pt x="33009" y="43327"/>
                  </a:lnTo>
                  <a:lnTo>
                    <a:pt x="32341" y="43667"/>
                  </a:lnTo>
                  <a:lnTo>
                    <a:pt x="31642" y="43986"/>
                  </a:lnTo>
                  <a:lnTo>
                    <a:pt x="30914" y="44285"/>
                  </a:lnTo>
                  <a:lnTo>
                    <a:pt x="30176" y="44565"/>
                  </a:lnTo>
                  <a:lnTo>
                    <a:pt x="29407" y="44824"/>
                  </a:lnTo>
                  <a:lnTo>
                    <a:pt x="28609" y="45064"/>
                  </a:lnTo>
                  <a:lnTo>
                    <a:pt x="27801" y="45273"/>
                  </a:lnTo>
                  <a:lnTo>
                    <a:pt x="26952" y="45453"/>
                  </a:lnTo>
                  <a:lnTo>
                    <a:pt x="26084" y="45603"/>
                  </a:lnTo>
                  <a:lnTo>
                    <a:pt x="25196" y="45722"/>
                  </a:lnTo>
                  <a:lnTo>
                    <a:pt x="24278" y="45812"/>
                  </a:lnTo>
                  <a:lnTo>
                    <a:pt x="23340" y="45862"/>
                  </a:lnTo>
                  <a:lnTo>
                    <a:pt x="22372" y="45882"/>
                  </a:lnTo>
                  <a:lnTo>
                    <a:pt x="21764" y="45872"/>
                  </a:lnTo>
                  <a:lnTo>
                    <a:pt x="21155" y="45852"/>
                  </a:lnTo>
                  <a:lnTo>
                    <a:pt x="20556" y="45812"/>
                  </a:lnTo>
                  <a:lnTo>
                    <a:pt x="19967" y="45762"/>
                  </a:lnTo>
                  <a:lnTo>
                    <a:pt x="19379" y="45702"/>
                  </a:lnTo>
                  <a:lnTo>
                    <a:pt x="18800" y="45623"/>
                  </a:lnTo>
                  <a:lnTo>
                    <a:pt x="18221" y="45523"/>
                  </a:lnTo>
                  <a:lnTo>
                    <a:pt x="17652" y="45423"/>
                  </a:lnTo>
                  <a:lnTo>
                    <a:pt x="16535" y="45163"/>
                  </a:lnTo>
                  <a:lnTo>
                    <a:pt x="15447" y="44864"/>
                  </a:lnTo>
                  <a:lnTo>
                    <a:pt x="14389" y="44505"/>
                  </a:lnTo>
                  <a:lnTo>
                    <a:pt x="13362" y="44096"/>
                  </a:lnTo>
                  <a:lnTo>
                    <a:pt x="12354" y="43637"/>
                  </a:lnTo>
                  <a:lnTo>
                    <a:pt x="11386" y="43138"/>
                  </a:lnTo>
                  <a:lnTo>
                    <a:pt x="10448" y="42589"/>
                  </a:lnTo>
                  <a:lnTo>
                    <a:pt x="9540" y="41990"/>
                  </a:lnTo>
                  <a:lnTo>
                    <a:pt x="8672" y="41362"/>
                  </a:lnTo>
                  <a:lnTo>
                    <a:pt x="7843" y="40683"/>
                  </a:lnTo>
                  <a:lnTo>
                    <a:pt x="7045" y="39965"/>
                  </a:lnTo>
                  <a:lnTo>
                    <a:pt x="6277" y="39206"/>
                  </a:lnTo>
                  <a:lnTo>
                    <a:pt x="5558" y="38408"/>
                  </a:lnTo>
                  <a:lnTo>
                    <a:pt x="4870" y="37580"/>
                  </a:lnTo>
                  <a:lnTo>
                    <a:pt x="4231" y="36722"/>
                  </a:lnTo>
                  <a:lnTo>
                    <a:pt x="3633" y="35824"/>
                  </a:lnTo>
                  <a:lnTo>
                    <a:pt x="3074" y="34886"/>
                  </a:lnTo>
                  <a:lnTo>
                    <a:pt x="2555" y="33928"/>
                  </a:lnTo>
                  <a:lnTo>
                    <a:pt x="2086" y="32940"/>
                  </a:lnTo>
                  <a:lnTo>
                    <a:pt x="1657" y="31922"/>
                  </a:lnTo>
                  <a:lnTo>
                    <a:pt x="1278" y="30874"/>
                  </a:lnTo>
                  <a:lnTo>
                    <a:pt x="948" y="29806"/>
                  </a:lnTo>
                  <a:lnTo>
                    <a:pt x="659" y="28719"/>
                  </a:lnTo>
                  <a:lnTo>
                    <a:pt x="429" y="27601"/>
                  </a:lnTo>
                  <a:lnTo>
                    <a:pt x="240" y="26464"/>
                  </a:lnTo>
                  <a:lnTo>
                    <a:pt x="110" y="25316"/>
                  </a:lnTo>
                  <a:lnTo>
                    <a:pt x="30" y="24139"/>
                  </a:lnTo>
                  <a:lnTo>
                    <a:pt x="0" y="22951"/>
                  </a:lnTo>
                  <a:lnTo>
                    <a:pt x="10" y="22313"/>
                  </a:lnTo>
                  <a:lnTo>
                    <a:pt x="30" y="21684"/>
                  </a:lnTo>
                  <a:lnTo>
                    <a:pt x="60" y="21065"/>
                  </a:lnTo>
                  <a:lnTo>
                    <a:pt x="110" y="20447"/>
                  </a:lnTo>
                  <a:lnTo>
                    <a:pt x="250" y="19229"/>
                  </a:lnTo>
                  <a:lnTo>
                    <a:pt x="439" y="18042"/>
                  </a:lnTo>
                  <a:lnTo>
                    <a:pt x="669" y="16894"/>
                  </a:lnTo>
                  <a:lnTo>
                    <a:pt x="958" y="15767"/>
                  </a:lnTo>
                  <a:lnTo>
                    <a:pt x="1298" y="14669"/>
                  </a:lnTo>
                  <a:lnTo>
                    <a:pt x="1677" y="13611"/>
                  </a:lnTo>
                  <a:lnTo>
                    <a:pt x="2106" y="12573"/>
                  </a:lnTo>
                  <a:lnTo>
                    <a:pt x="2575" y="11576"/>
                  </a:lnTo>
                  <a:lnTo>
                    <a:pt x="3094" y="10618"/>
                  </a:lnTo>
                  <a:lnTo>
                    <a:pt x="3642" y="9690"/>
                  </a:lnTo>
                  <a:lnTo>
                    <a:pt x="4241" y="8802"/>
                  </a:lnTo>
                  <a:lnTo>
                    <a:pt x="4870" y="7943"/>
                  </a:lnTo>
                  <a:lnTo>
                    <a:pt x="5538" y="7135"/>
                  </a:lnTo>
                  <a:lnTo>
                    <a:pt x="6247" y="6357"/>
                  </a:lnTo>
                  <a:lnTo>
                    <a:pt x="6985" y="5618"/>
                  </a:lnTo>
                  <a:lnTo>
                    <a:pt x="7754" y="4930"/>
                  </a:lnTo>
                  <a:lnTo>
                    <a:pt x="8562" y="4271"/>
                  </a:lnTo>
                  <a:lnTo>
                    <a:pt x="9390" y="3663"/>
                  </a:lnTo>
                  <a:lnTo>
                    <a:pt x="10248" y="3094"/>
                  </a:lnTo>
                  <a:lnTo>
                    <a:pt x="11136" y="2575"/>
                  </a:lnTo>
                  <a:lnTo>
                    <a:pt x="12054" y="2096"/>
                  </a:lnTo>
                  <a:lnTo>
                    <a:pt x="12992" y="1667"/>
                  </a:lnTo>
                  <a:lnTo>
                    <a:pt x="13950" y="1288"/>
                  </a:lnTo>
                  <a:lnTo>
                    <a:pt x="14938" y="948"/>
                  </a:lnTo>
                  <a:lnTo>
                    <a:pt x="15936" y="659"/>
                  </a:lnTo>
                  <a:lnTo>
                    <a:pt x="16954" y="430"/>
                  </a:lnTo>
                  <a:lnTo>
                    <a:pt x="18002" y="240"/>
                  </a:lnTo>
                  <a:lnTo>
                    <a:pt x="19049" y="110"/>
                  </a:lnTo>
                  <a:lnTo>
                    <a:pt x="20117" y="30"/>
                  </a:lnTo>
                  <a:lnTo>
                    <a:pt x="21205" y="0"/>
                  </a:lnTo>
                  <a:lnTo>
                    <a:pt x="21754" y="10"/>
                  </a:lnTo>
                  <a:lnTo>
                    <a:pt x="22302" y="30"/>
                  </a:lnTo>
                  <a:lnTo>
                    <a:pt x="22841" y="60"/>
                  </a:lnTo>
                  <a:lnTo>
                    <a:pt x="23370" y="110"/>
                  </a:lnTo>
                  <a:lnTo>
                    <a:pt x="23889" y="170"/>
                  </a:lnTo>
                  <a:lnTo>
                    <a:pt x="24398" y="240"/>
                  </a:lnTo>
                  <a:lnTo>
                    <a:pt x="25386" y="420"/>
                  </a:lnTo>
                  <a:lnTo>
                    <a:pt x="26344" y="649"/>
                  </a:lnTo>
                  <a:lnTo>
                    <a:pt x="27272" y="918"/>
                  </a:lnTo>
                  <a:lnTo>
                    <a:pt x="28170" y="1228"/>
                  </a:lnTo>
                  <a:lnTo>
                    <a:pt x="29028" y="1577"/>
                  </a:lnTo>
                  <a:lnTo>
                    <a:pt x="29856" y="1956"/>
                  </a:lnTo>
                  <a:lnTo>
                    <a:pt x="30654" y="2375"/>
                  </a:lnTo>
                  <a:lnTo>
                    <a:pt x="31413" y="2824"/>
                  </a:lnTo>
                  <a:lnTo>
                    <a:pt x="32151" y="3293"/>
                  </a:lnTo>
                  <a:lnTo>
                    <a:pt x="32850" y="3792"/>
                  </a:lnTo>
                  <a:lnTo>
                    <a:pt x="33518" y="4311"/>
                  </a:lnTo>
                  <a:lnTo>
                    <a:pt x="34167" y="4850"/>
                  </a:lnTo>
                  <a:lnTo>
                    <a:pt x="34776" y="5409"/>
                  </a:lnTo>
                  <a:lnTo>
                    <a:pt x="35364" y="5988"/>
                  </a:lnTo>
                  <a:lnTo>
                    <a:pt x="35923" y="6566"/>
                  </a:lnTo>
                  <a:lnTo>
                    <a:pt x="36452" y="7155"/>
                  </a:lnTo>
                  <a:lnTo>
                    <a:pt x="36951" y="7764"/>
                  </a:lnTo>
                  <a:lnTo>
                    <a:pt x="37420" y="8363"/>
                  </a:lnTo>
                  <a:lnTo>
                    <a:pt x="37869" y="8971"/>
                  </a:lnTo>
                  <a:lnTo>
                    <a:pt x="38288" y="9570"/>
                  </a:lnTo>
                  <a:lnTo>
                    <a:pt x="38677" y="10169"/>
                  </a:lnTo>
                  <a:lnTo>
                    <a:pt x="39046" y="10767"/>
                  </a:lnTo>
                  <a:lnTo>
                    <a:pt x="39396" y="11346"/>
                  </a:lnTo>
                  <a:lnTo>
                    <a:pt x="39715" y="11925"/>
                  </a:lnTo>
                  <a:lnTo>
                    <a:pt x="40004" y="12484"/>
                  </a:lnTo>
                  <a:lnTo>
                    <a:pt x="40274" y="13023"/>
                  </a:lnTo>
                  <a:lnTo>
                    <a:pt x="40523" y="13541"/>
                  </a:lnTo>
                  <a:lnTo>
                    <a:pt x="40753" y="14040"/>
                  </a:lnTo>
                  <a:lnTo>
                    <a:pt x="40952" y="14519"/>
                  </a:lnTo>
                  <a:lnTo>
                    <a:pt x="41032" y="14759"/>
                  </a:lnTo>
                  <a:lnTo>
                    <a:pt x="41102" y="14978"/>
                  </a:lnTo>
                  <a:lnTo>
                    <a:pt x="41242" y="15387"/>
                  </a:lnTo>
                  <a:lnTo>
                    <a:pt x="41352" y="15737"/>
                  </a:lnTo>
                  <a:lnTo>
                    <a:pt x="41451" y="16036"/>
                  </a:lnTo>
                  <a:lnTo>
                    <a:pt x="41541" y="16295"/>
                  </a:lnTo>
                  <a:lnTo>
                    <a:pt x="41611" y="16505"/>
                  </a:lnTo>
                  <a:lnTo>
                    <a:pt x="41671" y="16675"/>
                  </a:lnTo>
                  <a:lnTo>
                    <a:pt x="41711" y="16814"/>
                  </a:lnTo>
                  <a:lnTo>
                    <a:pt x="41751" y="16924"/>
                  </a:lnTo>
                  <a:lnTo>
                    <a:pt x="41771" y="17004"/>
                  </a:lnTo>
                  <a:lnTo>
                    <a:pt x="41791" y="17064"/>
                  </a:lnTo>
                  <a:lnTo>
                    <a:pt x="41811" y="17104"/>
                  </a:lnTo>
                  <a:lnTo>
                    <a:pt x="41821" y="17134"/>
                  </a:lnTo>
                  <a:lnTo>
                    <a:pt x="41821" y="17144"/>
                  </a:lnTo>
                  <a:lnTo>
                    <a:pt x="40414" y="17732"/>
                  </a:lnTo>
                  <a:lnTo>
                    <a:pt x="39046" y="18301"/>
                  </a:lnTo>
                  <a:lnTo>
                    <a:pt x="37729" y="18860"/>
                  </a:lnTo>
                  <a:lnTo>
                    <a:pt x="36452" y="19389"/>
                  </a:lnTo>
                  <a:lnTo>
                    <a:pt x="35215" y="19908"/>
                  </a:lnTo>
                  <a:lnTo>
                    <a:pt x="34027" y="20407"/>
                  </a:lnTo>
                  <a:lnTo>
                    <a:pt x="32870" y="20896"/>
                  </a:lnTo>
                  <a:lnTo>
                    <a:pt x="31752" y="21365"/>
                  </a:lnTo>
                  <a:lnTo>
                    <a:pt x="30684" y="21814"/>
                  </a:lnTo>
                  <a:lnTo>
                    <a:pt x="29647" y="22243"/>
                  </a:lnTo>
                  <a:lnTo>
                    <a:pt x="28649" y="22662"/>
                  </a:lnTo>
                  <a:lnTo>
                    <a:pt x="27681" y="23061"/>
                  </a:lnTo>
                  <a:lnTo>
                    <a:pt x="26753" y="23450"/>
                  </a:lnTo>
                  <a:lnTo>
                    <a:pt x="25865" y="23829"/>
                  </a:lnTo>
                  <a:lnTo>
                    <a:pt x="25017" y="24189"/>
                  </a:lnTo>
                  <a:lnTo>
                    <a:pt x="24188" y="24528"/>
                  </a:lnTo>
                  <a:lnTo>
                    <a:pt x="23400" y="24857"/>
                  </a:lnTo>
                  <a:lnTo>
                    <a:pt x="22652" y="25176"/>
                  </a:lnTo>
                  <a:lnTo>
                    <a:pt x="21923" y="25476"/>
                  </a:lnTo>
                  <a:lnTo>
                    <a:pt x="21235" y="25765"/>
                  </a:lnTo>
                  <a:lnTo>
                    <a:pt x="20576" y="26045"/>
                  </a:lnTo>
                  <a:lnTo>
                    <a:pt x="19947" y="26304"/>
                  </a:lnTo>
                  <a:lnTo>
                    <a:pt x="19339" y="26553"/>
                  </a:lnTo>
                  <a:lnTo>
                    <a:pt x="18770" y="26803"/>
                  </a:lnTo>
                  <a:lnTo>
                    <a:pt x="18231" y="27022"/>
                  </a:lnTo>
                  <a:lnTo>
                    <a:pt x="17712" y="27242"/>
                  </a:lnTo>
                  <a:lnTo>
                    <a:pt x="17213" y="27452"/>
                  </a:lnTo>
                  <a:lnTo>
                    <a:pt x="16754" y="27641"/>
                  </a:lnTo>
                  <a:lnTo>
                    <a:pt x="16315" y="27831"/>
                  </a:lnTo>
                  <a:lnTo>
                    <a:pt x="15896" y="28000"/>
                  </a:lnTo>
                  <a:lnTo>
                    <a:pt x="15507" y="28170"/>
                  </a:lnTo>
                  <a:lnTo>
                    <a:pt x="15138" y="28320"/>
                  </a:lnTo>
                  <a:lnTo>
                    <a:pt x="14789" y="28469"/>
                  </a:lnTo>
                  <a:lnTo>
                    <a:pt x="14469" y="28599"/>
                  </a:lnTo>
                  <a:lnTo>
                    <a:pt x="14160" y="28729"/>
                  </a:lnTo>
                  <a:lnTo>
                    <a:pt x="13881" y="28849"/>
                  </a:lnTo>
                  <a:lnTo>
                    <a:pt x="13611" y="28958"/>
                  </a:lnTo>
                  <a:lnTo>
                    <a:pt x="13372" y="29058"/>
                  </a:lnTo>
                  <a:lnTo>
                    <a:pt x="13142" y="29158"/>
                  </a:lnTo>
                  <a:lnTo>
                    <a:pt x="12933" y="29248"/>
                  </a:lnTo>
                  <a:lnTo>
                    <a:pt x="12743" y="29327"/>
                  </a:lnTo>
                  <a:lnTo>
                    <a:pt x="12563" y="29397"/>
                  </a:lnTo>
                  <a:lnTo>
                    <a:pt x="12404" y="29467"/>
                  </a:lnTo>
                  <a:lnTo>
                    <a:pt x="12254" y="29527"/>
                  </a:lnTo>
                  <a:lnTo>
                    <a:pt x="12005" y="29637"/>
                  </a:lnTo>
                  <a:lnTo>
                    <a:pt x="11805" y="29717"/>
                  </a:lnTo>
                  <a:lnTo>
                    <a:pt x="11645" y="29787"/>
                  </a:lnTo>
                  <a:lnTo>
                    <a:pt x="11526" y="29836"/>
                  </a:lnTo>
                  <a:lnTo>
                    <a:pt x="11446" y="29866"/>
                  </a:lnTo>
                  <a:lnTo>
                    <a:pt x="11386" y="29896"/>
                  </a:lnTo>
                  <a:lnTo>
                    <a:pt x="11356" y="29906"/>
                  </a:lnTo>
                  <a:lnTo>
                    <a:pt x="11336" y="29916"/>
                  </a:lnTo>
                  <a:lnTo>
                    <a:pt x="11326" y="29916"/>
                  </a:lnTo>
                  <a:lnTo>
                    <a:pt x="11546" y="30345"/>
                  </a:lnTo>
                  <a:lnTo>
                    <a:pt x="11775" y="30764"/>
                  </a:lnTo>
                  <a:lnTo>
                    <a:pt x="12015" y="31164"/>
                  </a:lnTo>
                  <a:lnTo>
                    <a:pt x="12264" y="31553"/>
                  </a:lnTo>
                  <a:lnTo>
                    <a:pt x="12523" y="31922"/>
                  </a:lnTo>
                  <a:lnTo>
                    <a:pt x="12783" y="32291"/>
                  </a:lnTo>
                  <a:lnTo>
                    <a:pt x="13052" y="32630"/>
                  </a:lnTo>
                  <a:lnTo>
                    <a:pt x="13342" y="32970"/>
                  </a:lnTo>
                  <a:lnTo>
                    <a:pt x="13621" y="33289"/>
                  </a:lnTo>
                  <a:lnTo>
                    <a:pt x="13920" y="33598"/>
                  </a:lnTo>
                  <a:lnTo>
                    <a:pt x="14230" y="33888"/>
                  </a:lnTo>
                  <a:lnTo>
                    <a:pt x="14539" y="34167"/>
                  </a:lnTo>
                  <a:lnTo>
                    <a:pt x="14858" y="34437"/>
                  </a:lnTo>
                  <a:lnTo>
                    <a:pt x="15188" y="34686"/>
                  </a:lnTo>
                  <a:lnTo>
                    <a:pt x="15517" y="34925"/>
                  </a:lnTo>
                  <a:lnTo>
                    <a:pt x="15866" y="35145"/>
                  </a:lnTo>
                  <a:lnTo>
                    <a:pt x="16215" y="35355"/>
                  </a:lnTo>
                  <a:lnTo>
                    <a:pt x="16575" y="35554"/>
                  </a:lnTo>
                  <a:lnTo>
                    <a:pt x="16944" y="35744"/>
                  </a:lnTo>
                  <a:lnTo>
                    <a:pt x="17313" y="35913"/>
                  </a:lnTo>
                  <a:lnTo>
                    <a:pt x="17692" y="36063"/>
                  </a:lnTo>
                  <a:lnTo>
                    <a:pt x="18081" y="36213"/>
                  </a:lnTo>
                  <a:lnTo>
                    <a:pt x="18481" y="36342"/>
                  </a:lnTo>
                  <a:lnTo>
                    <a:pt x="18890" y="36452"/>
                  </a:lnTo>
                  <a:lnTo>
                    <a:pt x="19299" y="36562"/>
                  </a:lnTo>
                  <a:lnTo>
                    <a:pt x="19718" y="36642"/>
                  </a:lnTo>
                  <a:lnTo>
                    <a:pt x="20137" y="36722"/>
                  </a:lnTo>
                  <a:lnTo>
                    <a:pt x="20576" y="36781"/>
                  </a:lnTo>
                  <a:lnTo>
                    <a:pt x="21015" y="36831"/>
                  </a:lnTo>
                  <a:lnTo>
                    <a:pt x="21454" y="36861"/>
                  </a:lnTo>
                  <a:lnTo>
                    <a:pt x="21913" y="36881"/>
                  </a:lnTo>
                  <a:lnTo>
                    <a:pt x="22372" y="36891"/>
                  </a:lnTo>
                  <a:lnTo>
                    <a:pt x="22861" y="36881"/>
                  </a:lnTo>
                  <a:lnTo>
                    <a:pt x="23330" y="36861"/>
                  </a:lnTo>
                  <a:lnTo>
                    <a:pt x="23799" y="36821"/>
                  </a:lnTo>
                  <a:lnTo>
                    <a:pt x="24248" y="36772"/>
                  </a:lnTo>
                  <a:lnTo>
                    <a:pt x="24697" y="36702"/>
                  </a:lnTo>
                  <a:lnTo>
                    <a:pt x="25126" y="36622"/>
                  </a:lnTo>
                  <a:lnTo>
                    <a:pt x="25555" y="36532"/>
                  </a:lnTo>
                  <a:lnTo>
                    <a:pt x="25975" y="36422"/>
                  </a:lnTo>
                  <a:lnTo>
                    <a:pt x="26384" y="36303"/>
                  </a:lnTo>
                  <a:lnTo>
                    <a:pt x="26783" y="36163"/>
                  </a:lnTo>
                  <a:lnTo>
                    <a:pt x="27172" y="36023"/>
                  </a:lnTo>
                  <a:lnTo>
                    <a:pt x="27561" y="35863"/>
                  </a:lnTo>
                  <a:lnTo>
                    <a:pt x="28300" y="35504"/>
                  </a:lnTo>
                  <a:lnTo>
                    <a:pt x="29008" y="35105"/>
                  </a:lnTo>
                  <a:lnTo>
                    <a:pt x="29687" y="34666"/>
                  </a:lnTo>
                  <a:lnTo>
                    <a:pt x="30335" y="34177"/>
                  </a:lnTo>
                  <a:lnTo>
                    <a:pt x="30954" y="33648"/>
                  </a:lnTo>
                  <a:lnTo>
                    <a:pt x="31553" y="33089"/>
                  </a:lnTo>
                  <a:lnTo>
                    <a:pt x="32121" y="32491"/>
                  </a:lnTo>
                  <a:lnTo>
                    <a:pt x="32670" y="31852"/>
                  </a:lnTo>
                  <a:lnTo>
                    <a:pt x="33189" y="31184"/>
                  </a:lnTo>
                  <a:lnTo>
                    <a:pt x="33688" y="30495"/>
                  </a:lnTo>
                  <a:close/>
                  <a:moveTo>
                    <a:pt x="9590" y="22362"/>
                  </a:moveTo>
                  <a:lnTo>
                    <a:pt x="9590" y="22362"/>
                  </a:lnTo>
                  <a:lnTo>
                    <a:pt x="10538" y="21963"/>
                  </a:lnTo>
                  <a:lnTo>
                    <a:pt x="11466" y="21574"/>
                  </a:lnTo>
                  <a:lnTo>
                    <a:pt x="12354" y="21195"/>
                  </a:lnTo>
                  <a:lnTo>
                    <a:pt x="13222" y="20826"/>
                  </a:lnTo>
                  <a:lnTo>
                    <a:pt x="14050" y="20476"/>
                  </a:lnTo>
                  <a:lnTo>
                    <a:pt x="14858" y="20137"/>
                  </a:lnTo>
                  <a:lnTo>
                    <a:pt x="15637" y="19808"/>
                  </a:lnTo>
                  <a:lnTo>
                    <a:pt x="16395" y="19489"/>
                  </a:lnTo>
                  <a:lnTo>
                    <a:pt x="17124" y="19179"/>
                  </a:lnTo>
                  <a:lnTo>
                    <a:pt x="17822" y="18880"/>
                  </a:lnTo>
                  <a:lnTo>
                    <a:pt x="18501" y="18601"/>
                  </a:lnTo>
                  <a:lnTo>
                    <a:pt x="19149" y="18321"/>
                  </a:lnTo>
                  <a:lnTo>
                    <a:pt x="19778" y="18062"/>
                  </a:lnTo>
                  <a:lnTo>
                    <a:pt x="20377" y="17802"/>
                  </a:lnTo>
                  <a:lnTo>
                    <a:pt x="20955" y="17563"/>
                  </a:lnTo>
                  <a:lnTo>
                    <a:pt x="21504" y="17323"/>
                  </a:lnTo>
                  <a:lnTo>
                    <a:pt x="22043" y="17104"/>
                  </a:lnTo>
                  <a:lnTo>
                    <a:pt x="22552" y="16884"/>
                  </a:lnTo>
                  <a:lnTo>
                    <a:pt x="23041" y="16675"/>
                  </a:lnTo>
                  <a:lnTo>
                    <a:pt x="23510" y="16485"/>
                  </a:lnTo>
                  <a:lnTo>
                    <a:pt x="23949" y="16295"/>
                  </a:lnTo>
                  <a:lnTo>
                    <a:pt x="24378" y="16116"/>
                  </a:lnTo>
                  <a:lnTo>
                    <a:pt x="24787" y="15946"/>
                  </a:lnTo>
                  <a:lnTo>
                    <a:pt x="25176" y="15777"/>
                  </a:lnTo>
                  <a:lnTo>
                    <a:pt x="25535" y="15627"/>
                  </a:lnTo>
                  <a:lnTo>
                    <a:pt x="25895" y="15477"/>
                  </a:lnTo>
                  <a:lnTo>
                    <a:pt x="26224" y="15338"/>
                  </a:lnTo>
                  <a:lnTo>
                    <a:pt x="26533" y="15198"/>
                  </a:lnTo>
                  <a:lnTo>
                    <a:pt x="26833" y="15078"/>
                  </a:lnTo>
                  <a:lnTo>
                    <a:pt x="27112" y="14958"/>
                  </a:lnTo>
                  <a:lnTo>
                    <a:pt x="27382" y="14849"/>
                  </a:lnTo>
                  <a:lnTo>
                    <a:pt x="27631" y="14739"/>
                  </a:lnTo>
                  <a:lnTo>
                    <a:pt x="27860" y="14639"/>
                  </a:lnTo>
                  <a:lnTo>
                    <a:pt x="28080" y="14549"/>
                  </a:lnTo>
                  <a:lnTo>
                    <a:pt x="28290" y="14459"/>
                  </a:lnTo>
                  <a:lnTo>
                    <a:pt x="28479" y="14380"/>
                  </a:lnTo>
                  <a:lnTo>
                    <a:pt x="28818" y="14240"/>
                  </a:lnTo>
                  <a:lnTo>
                    <a:pt x="29118" y="14110"/>
                  </a:lnTo>
                  <a:lnTo>
                    <a:pt x="29367" y="14000"/>
                  </a:lnTo>
                  <a:lnTo>
                    <a:pt x="29577" y="13921"/>
                  </a:lnTo>
                  <a:lnTo>
                    <a:pt x="29746" y="13841"/>
                  </a:lnTo>
                  <a:lnTo>
                    <a:pt x="29886" y="13791"/>
                  </a:lnTo>
                  <a:lnTo>
                    <a:pt x="29986" y="13741"/>
                  </a:lnTo>
                  <a:lnTo>
                    <a:pt x="30066" y="13711"/>
                  </a:lnTo>
                  <a:lnTo>
                    <a:pt x="30126" y="13681"/>
                  </a:lnTo>
                  <a:lnTo>
                    <a:pt x="30166" y="13671"/>
                  </a:lnTo>
                  <a:lnTo>
                    <a:pt x="30195" y="13651"/>
                  </a:lnTo>
                  <a:lnTo>
                    <a:pt x="30205" y="13651"/>
                  </a:lnTo>
                  <a:lnTo>
                    <a:pt x="30086" y="13382"/>
                  </a:lnTo>
                  <a:lnTo>
                    <a:pt x="29956" y="13122"/>
                  </a:lnTo>
                  <a:lnTo>
                    <a:pt x="29667" y="12613"/>
                  </a:lnTo>
                  <a:lnTo>
                    <a:pt x="29317" y="12144"/>
                  </a:lnTo>
                  <a:lnTo>
                    <a:pt x="28918" y="11705"/>
                  </a:lnTo>
                  <a:lnTo>
                    <a:pt x="28489" y="11286"/>
                  </a:lnTo>
                  <a:lnTo>
                    <a:pt x="28010" y="10907"/>
                  </a:lnTo>
                  <a:lnTo>
                    <a:pt x="27491" y="10558"/>
                  </a:lnTo>
                  <a:lnTo>
                    <a:pt x="26932" y="10238"/>
                  </a:lnTo>
                  <a:lnTo>
                    <a:pt x="26344" y="9959"/>
                  </a:lnTo>
                  <a:lnTo>
                    <a:pt x="25725" y="9710"/>
                  </a:lnTo>
                  <a:lnTo>
                    <a:pt x="25076" y="9500"/>
                  </a:lnTo>
                  <a:lnTo>
                    <a:pt x="24408" y="9330"/>
                  </a:lnTo>
                  <a:lnTo>
                    <a:pt x="23709" y="9191"/>
                  </a:lnTo>
                  <a:lnTo>
                    <a:pt x="22991" y="9091"/>
                  </a:lnTo>
                  <a:lnTo>
                    <a:pt x="22253" y="9031"/>
                  </a:lnTo>
                  <a:lnTo>
                    <a:pt x="21494" y="9011"/>
                  </a:lnTo>
                  <a:lnTo>
                    <a:pt x="21025" y="9021"/>
                  </a:lnTo>
                  <a:lnTo>
                    <a:pt x="20546" y="9061"/>
                  </a:lnTo>
                  <a:lnTo>
                    <a:pt x="20057" y="9131"/>
                  </a:lnTo>
                  <a:lnTo>
                    <a:pt x="19558" y="9211"/>
                  </a:lnTo>
                  <a:lnTo>
                    <a:pt x="19049" y="9330"/>
                  </a:lnTo>
                  <a:lnTo>
                    <a:pt x="18540" y="9470"/>
                  </a:lnTo>
                  <a:lnTo>
                    <a:pt x="18022" y="9640"/>
                  </a:lnTo>
                  <a:lnTo>
                    <a:pt x="17513" y="9829"/>
                  </a:lnTo>
                  <a:lnTo>
                    <a:pt x="17004" y="10049"/>
                  </a:lnTo>
                  <a:lnTo>
                    <a:pt x="16485" y="10298"/>
                  </a:lnTo>
                  <a:lnTo>
                    <a:pt x="15986" y="10568"/>
                  </a:lnTo>
                  <a:lnTo>
                    <a:pt x="15487" y="10867"/>
                  </a:lnTo>
                  <a:lnTo>
                    <a:pt x="14988" y="11186"/>
                  </a:lnTo>
                  <a:lnTo>
                    <a:pt x="14509" y="11536"/>
                  </a:lnTo>
                  <a:lnTo>
                    <a:pt x="14040" y="11905"/>
                  </a:lnTo>
                  <a:lnTo>
                    <a:pt x="13581" y="12314"/>
                  </a:lnTo>
                  <a:lnTo>
                    <a:pt x="13142" y="12743"/>
                  </a:lnTo>
                  <a:lnTo>
                    <a:pt x="12713" y="13192"/>
                  </a:lnTo>
                  <a:lnTo>
                    <a:pt x="12314" y="13671"/>
                  </a:lnTo>
                  <a:lnTo>
                    <a:pt x="11925" y="14180"/>
                  </a:lnTo>
                  <a:lnTo>
                    <a:pt x="11565" y="14719"/>
                  </a:lnTo>
                  <a:lnTo>
                    <a:pt x="11226" y="15278"/>
                  </a:lnTo>
                  <a:lnTo>
                    <a:pt x="10917" y="15866"/>
                  </a:lnTo>
                  <a:lnTo>
                    <a:pt x="10627" y="16475"/>
                  </a:lnTo>
                  <a:lnTo>
                    <a:pt x="10378" y="17124"/>
                  </a:lnTo>
                  <a:lnTo>
                    <a:pt x="10158" y="17792"/>
                  </a:lnTo>
                  <a:lnTo>
                    <a:pt x="9969" y="18481"/>
                  </a:lnTo>
                  <a:lnTo>
                    <a:pt x="9809" y="19209"/>
                  </a:lnTo>
                  <a:lnTo>
                    <a:pt x="9699" y="19958"/>
                  </a:lnTo>
                  <a:lnTo>
                    <a:pt x="9620" y="20726"/>
                  </a:lnTo>
                  <a:lnTo>
                    <a:pt x="9580" y="21534"/>
                  </a:lnTo>
                  <a:lnTo>
                    <a:pt x="9590" y="22362"/>
                  </a:lnTo>
                  <a:close/>
                </a:path>
              </a:pathLst>
            </a:custGeom>
            <a:solidFill>
              <a:srgbClr val="FFFFFF"/>
            </a:solidFill>
            <a:ln>
              <a:noFill/>
            </a:ln>
          </p:spPr>
          <p:txBody>
            <a:bodyPr anchorCtr="0" anchor="ctr" bIns="91425" lIns="91425" rIns="91425" tIns="91425">
              <a:noAutofit/>
            </a:bodyPr>
            <a:lstStyle/>
            <a:p>
              <a:pPr lvl="0" rtl="0">
                <a:spcBef>
                  <a:spcPts val="0"/>
                </a:spcBef>
                <a:buNone/>
              </a:pPr>
              <a:r>
                <a:t/>
              </a:r>
              <a:endParaRPr/>
            </a:p>
          </p:txBody>
        </p:sp>
        <p:sp>
          <p:nvSpPr>
            <p:cNvPr id="225" name="Shape 225"/>
            <p:cNvSpPr/>
            <p:nvPr/>
          </p:nvSpPr>
          <p:spPr>
            <a:xfrm>
              <a:off x="667875" y="464875"/>
              <a:ext cx="1728075" cy="1778700"/>
            </a:xfrm>
            <a:custGeom>
              <a:pathLst>
                <a:path extrusionOk="0" h="71148" w="69123">
                  <a:moveTo>
                    <a:pt x="36013" y="71148"/>
                  </a:moveTo>
                  <a:lnTo>
                    <a:pt x="36013" y="71148"/>
                  </a:lnTo>
                  <a:lnTo>
                    <a:pt x="35085" y="71138"/>
                  </a:lnTo>
                  <a:lnTo>
                    <a:pt x="34177" y="71098"/>
                  </a:lnTo>
                  <a:lnTo>
                    <a:pt x="33259" y="71048"/>
                  </a:lnTo>
                  <a:lnTo>
                    <a:pt x="32351" y="70968"/>
                  </a:lnTo>
                  <a:lnTo>
                    <a:pt x="31453" y="70859"/>
                  </a:lnTo>
                  <a:lnTo>
                    <a:pt x="30565" y="70739"/>
                  </a:lnTo>
                  <a:lnTo>
                    <a:pt x="29677" y="70589"/>
                  </a:lnTo>
                  <a:lnTo>
                    <a:pt x="28799" y="70420"/>
                  </a:lnTo>
                  <a:lnTo>
                    <a:pt x="27921" y="70230"/>
                  </a:lnTo>
                  <a:lnTo>
                    <a:pt x="27062" y="70020"/>
                  </a:lnTo>
                  <a:lnTo>
                    <a:pt x="26204" y="69791"/>
                  </a:lnTo>
                  <a:lnTo>
                    <a:pt x="25356" y="69541"/>
                  </a:lnTo>
                  <a:lnTo>
                    <a:pt x="24518" y="69272"/>
                  </a:lnTo>
                  <a:lnTo>
                    <a:pt x="23690" y="68983"/>
                  </a:lnTo>
                  <a:lnTo>
                    <a:pt x="22871" y="68673"/>
                  </a:lnTo>
                  <a:lnTo>
                    <a:pt x="22053" y="68344"/>
                  </a:lnTo>
                  <a:lnTo>
                    <a:pt x="21255" y="67995"/>
                  </a:lnTo>
                  <a:lnTo>
                    <a:pt x="20467" y="67626"/>
                  </a:lnTo>
                  <a:lnTo>
                    <a:pt x="19678" y="67246"/>
                  </a:lnTo>
                  <a:lnTo>
                    <a:pt x="18910" y="66847"/>
                  </a:lnTo>
                  <a:lnTo>
                    <a:pt x="18151" y="66418"/>
                  </a:lnTo>
                  <a:lnTo>
                    <a:pt x="17403" y="65979"/>
                  </a:lnTo>
                  <a:lnTo>
                    <a:pt x="16665" y="65530"/>
                  </a:lnTo>
                  <a:lnTo>
                    <a:pt x="15936" y="65051"/>
                  </a:lnTo>
                  <a:lnTo>
                    <a:pt x="15228" y="64562"/>
                  </a:lnTo>
                  <a:lnTo>
                    <a:pt x="14529" y="64063"/>
                  </a:lnTo>
                  <a:lnTo>
                    <a:pt x="13841" y="63534"/>
                  </a:lnTo>
                  <a:lnTo>
                    <a:pt x="13162" y="62995"/>
                  </a:lnTo>
                  <a:lnTo>
                    <a:pt x="12504" y="62447"/>
                  </a:lnTo>
                  <a:lnTo>
                    <a:pt x="11855" y="61878"/>
                  </a:lnTo>
                  <a:lnTo>
                    <a:pt x="11216" y="61299"/>
                  </a:lnTo>
                  <a:lnTo>
                    <a:pt x="10598" y="60700"/>
                  </a:lnTo>
                  <a:lnTo>
                    <a:pt x="9999" y="60082"/>
                  </a:lnTo>
                  <a:lnTo>
                    <a:pt x="9410" y="59453"/>
                  </a:lnTo>
                  <a:lnTo>
                    <a:pt x="8832" y="58814"/>
                  </a:lnTo>
                  <a:lnTo>
                    <a:pt x="8273" y="58166"/>
                  </a:lnTo>
                  <a:lnTo>
                    <a:pt x="7724" y="57497"/>
                  </a:lnTo>
                  <a:lnTo>
                    <a:pt x="7195" y="56809"/>
                  </a:lnTo>
                  <a:lnTo>
                    <a:pt x="6686" y="56120"/>
                  </a:lnTo>
                  <a:lnTo>
                    <a:pt x="6187" y="55412"/>
                  </a:lnTo>
                  <a:lnTo>
                    <a:pt x="5708" y="54693"/>
                  </a:lnTo>
                  <a:lnTo>
                    <a:pt x="5249" y="53965"/>
                  </a:lnTo>
                  <a:lnTo>
                    <a:pt x="4800" y="53226"/>
                  </a:lnTo>
                  <a:lnTo>
                    <a:pt x="4371" y="52468"/>
                  </a:lnTo>
                  <a:lnTo>
                    <a:pt x="3962" y="51700"/>
                  </a:lnTo>
                  <a:lnTo>
                    <a:pt x="3573" y="50931"/>
                  </a:lnTo>
                  <a:lnTo>
                    <a:pt x="3204" y="50143"/>
                  </a:lnTo>
                  <a:lnTo>
                    <a:pt x="2854" y="49345"/>
                  </a:lnTo>
                  <a:lnTo>
                    <a:pt x="2515" y="48536"/>
                  </a:lnTo>
                  <a:lnTo>
                    <a:pt x="2206" y="47728"/>
                  </a:lnTo>
                  <a:lnTo>
                    <a:pt x="1906" y="46900"/>
                  </a:lnTo>
                  <a:lnTo>
                    <a:pt x="1627" y="46062"/>
                  </a:lnTo>
                  <a:lnTo>
                    <a:pt x="1378" y="45224"/>
                  </a:lnTo>
                  <a:lnTo>
                    <a:pt x="1138" y="44365"/>
                  </a:lnTo>
                  <a:lnTo>
                    <a:pt x="928" y="43507"/>
                  </a:lnTo>
                  <a:lnTo>
                    <a:pt x="739" y="42639"/>
                  </a:lnTo>
                  <a:lnTo>
                    <a:pt x="569" y="41761"/>
                  </a:lnTo>
                  <a:lnTo>
                    <a:pt x="420" y="40883"/>
                  </a:lnTo>
                  <a:lnTo>
                    <a:pt x="290" y="39985"/>
                  </a:lnTo>
                  <a:lnTo>
                    <a:pt x="190" y="39087"/>
                  </a:lnTo>
                  <a:lnTo>
                    <a:pt x="110" y="38189"/>
                  </a:lnTo>
                  <a:lnTo>
                    <a:pt x="50" y="37271"/>
                  </a:lnTo>
                  <a:lnTo>
                    <a:pt x="10" y="36353"/>
                  </a:lnTo>
                  <a:lnTo>
                    <a:pt x="0" y="35435"/>
                  </a:lnTo>
                  <a:lnTo>
                    <a:pt x="10" y="34527"/>
                  </a:lnTo>
                  <a:lnTo>
                    <a:pt x="50" y="33619"/>
                  </a:lnTo>
                  <a:lnTo>
                    <a:pt x="110" y="32720"/>
                  </a:lnTo>
                  <a:lnTo>
                    <a:pt x="190" y="31832"/>
                  </a:lnTo>
                  <a:lnTo>
                    <a:pt x="290" y="30944"/>
                  </a:lnTo>
                  <a:lnTo>
                    <a:pt x="420" y="30066"/>
                  </a:lnTo>
                  <a:lnTo>
                    <a:pt x="569" y="29188"/>
                  </a:lnTo>
                  <a:lnTo>
                    <a:pt x="739" y="28330"/>
                  </a:lnTo>
                  <a:lnTo>
                    <a:pt x="928" y="27472"/>
                  </a:lnTo>
                  <a:lnTo>
                    <a:pt x="1138" y="26614"/>
                  </a:lnTo>
                  <a:lnTo>
                    <a:pt x="1378" y="25775"/>
                  </a:lnTo>
                  <a:lnTo>
                    <a:pt x="1627" y="24937"/>
                  </a:lnTo>
                  <a:lnTo>
                    <a:pt x="1906" y="24109"/>
                  </a:lnTo>
                  <a:lnTo>
                    <a:pt x="2206" y="23301"/>
                  </a:lnTo>
                  <a:lnTo>
                    <a:pt x="2515" y="22492"/>
                  </a:lnTo>
                  <a:lnTo>
                    <a:pt x="2854" y="21694"/>
                  </a:lnTo>
                  <a:lnTo>
                    <a:pt x="3204" y="20896"/>
                  </a:lnTo>
                  <a:lnTo>
                    <a:pt x="3573" y="20118"/>
                  </a:lnTo>
                  <a:lnTo>
                    <a:pt x="3962" y="19349"/>
                  </a:lnTo>
                  <a:lnTo>
                    <a:pt x="4371" y="18591"/>
                  </a:lnTo>
                  <a:lnTo>
                    <a:pt x="4800" y="17842"/>
                  </a:lnTo>
                  <a:lnTo>
                    <a:pt x="5249" y="17114"/>
                  </a:lnTo>
                  <a:lnTo>
                    <a:pt x="5708" y="16386"/>
                  </a:lnTo>
                  <a:lnTo>
                    <a:pt x="6187" y="15677"/>
                  </a:lnTo>
                  <a:lnTo>
                    <a:pt x="6686" y="14969"/>
                  </a:lnTo>
                  <a:lnTo>
                    <a:pt x="7195" y="14280"/>
                  </a:lnTo>
                  <a:lnTo>
                    <a:pt x="7724" y="13602"/>
                  </a:lnTo>
                  <a:lnTo>
                    <a:pt x="8273" y="12943"/>
                  </a:lnTo>
                  <a:lnTo>
                    <a:pt x="8832" y="12294"/>
                  </a:lnTo>
                  <a:lnTo>
                    <a:pt x="9410" y="11656"/>
                  </a:lnTo>
                  <a:lnTo>
                    <a:pt x="9999" y="11027"/>
                  </a:lnTo>
                  <a:lnTo>
                    <a:pt x="10598" y="10418"/>
                  </a:lnTo>
                  <a:lnTo>
                    <a:pt x="11216" y="9830"/>
                  </a:lnTo>
                  <a:lnTo>
                    <a:pt x="11855" y="9241"/>
                  </a:lnTo>
                  <a:lnTo>
                    <a:pt x="12504" y="8682"/>
                  </a:lnTo>
                  <a:lnTo>
                    <a:pt x="13162" y="8123"/>
                  </a:lnTo>
                  <a:lnTo>
                    <a:pt x="13841" y="7594"/>
                  </a:lnTo>
                  <a:lnTo>
                    <a:pt x="14529" y="7076"/>
                  </a:lnTo>
                  <a:lnTo>
                    <a:pt x="15228" y="6567"/>
                  </a:lnTo>
                  <a:lnTo>
                    <a:pt x="15936" y="6078"/>
                  </a:lnTo>
                  <a:lnTo>
                    <a:pt x="16665" y="5609"/>
                  </a:lnTo>
                  <a:lnTo>
                    <a:pt x="17403" y="5160"/>
                  </a:lnTo>
                  <a:lnTo>
                    <a:pt x="18151" y="4721"/>
                  </a:lnTo>
                  <a:lnTo>
                    <a:pt x="18910" y="4301"/>
                  </a:lnTo>
                  <a:lnTo>
                    <a:pt x="19678" y="3902"/>
                  </a:lnTo>
                  <a:lnTo>
                    <a:pt x="20467" y="3513"/>
                  </a:lnTo>
                  <a:lnTo>
                    <a:pt x="21255" y="3144"/>
                  </a:lnTo>
                  <a:lnTo>
                    <a:pt x="22053" y="2805"/>
                  </a:lnTo>
                  <a:lnTo>
                    <a:pt x="22871" y="2475"/>
                  </a:lnTo>
                  <a:lnTo>
                    <a:pt x="23690" y="2166"/>
                  </a:lnTo>
                  <a:lnTo>
                    <a:pt x="24518" y="1877"/>
                  </a:lnTo>
                  <a:lnTo>
                    <a:pt x="25356" y="1607"/>
                  </a:lnTo>
                  <a:lnTo>
                    <a:pt x="26204" y="1358"/>
                  </a:lnTo>
                  <a:lnTo>
                    <a:pt x="27062" y="1118"/>
                  </a:lnTo>
                  <a:lnTo>
                    <a:pt x="27921" y="909"/>
                  </a:lnTo>
                  <a:lnTo>
                    <a:pt x="28799" y="729"/>
                  </a:lnTo>
                  <a:lnTo>
                    <a:pt x="29677" y="560"/>
                  </a:lnTo>
                  <a:lnTo>
                    <a:pt x="30565" y="410"/>
                  </a:lnTo>
                  <a:lnTo>
                    <a:pt x="31453" y="290"/>
                  </a:lnTo>
                  <a:lnTo>
                    <a:pt x="32351" y="180"/>
                  </a:lnTo>
                  <a:lnTo>
                    <a:pt x="33259" y="101"/>
                  </a:lnTo>
                  <a:lnTo>
                    <a:pt x="34177" y="51"/>
                  </a:lnTo>
                  <a:lnTo>
                    <a:pt x="35085" y="11"/>
                  </a:lnTo>
                  <a:lnTo>
                    <a:pt x="36013" y="1"/>
                  </a:lnTo>
                  <a:lnTo>
                    <a:pt x="37011" y="11"/>
                  </a:lnTo>
                  <a:lnTo>
                    <a:pt x="37999" y="51"/>
                  </a:lnTo>
                  <a:lnTo>
                    <a:pt x="38957" y="110"/>
                  </a:lnTo>
                  <a:lnTo>
                    <a:pt x="39905" y="200"/>
                  </a:lnTo>
                  <a:lnTo>
                    <a:pt x="40843" y="310"/>
                  </a:lnTo>
                  <a:lnTo>
                    <a:pt x="41761" y="440"/>
                  </a:lnTo>
                  <a:lnTo>
                    <a:pt x="42659" y="589"/>
                  </a:lnTo>
                  <a:lnTo>
                    <a:pt x="43547" y="769"/>
                  </a:lnTo>
                  <a:lnTo>
                    <a:pt x="44415" y="969"/>
                  </a:lnTo>
                  <a:lnTo>
                    <a:pt x="45263" y="1178"/>
                  </a:lnTo>
                  <a:lnTo>
                    <a:pt x="46101" y="1418"/>
                  </a:lnTo>
                  <a:lnTo>
                    <a:pt x="46920" y="1667"/>
                  </a:lnTo>
                  <a:lnTo>
                    <a:pt x="47728" y="1947"/>
                  </a:lnTo>
                  <a:lnTo>
                    <a:pt x="48526" y="2236"/>
                  </a:lnTo>
                  <a:lnTo>
                    <a:pt x="49305" y="2545"/>
                  </a:lnTo>
                  <a:lnTo>
                    <a:pt x="50063" y="2875"/>
                  </a:lnTo>
                  <a:lnTo>
                    <a:pt x="50811" y="3214"/>
                  </a:lnTo>
                  <a:lnTo>
                    <a:pt x="51550" y="3573"/>
                  </a:lnTo>
                  <a:lnTo>
                    <a:pt x="52268" y="3942"/>
                  </a:lnTo>
                  <a:lnTo>
                    <a:pt x="52977" y="4331"/>
                  </a:lnTo>
                  <a:lnTo>
                    <a:pt x="53665" y="4731"/>
                  </a:lnTo>
                  <a:lnTo>
                    <a:pt x="54344" y="5140"/>
                  </a:lnTo>
                  <a:lnTo>
                    <a:pt x="55012" y="5569"/>
                  </a:lnTo>
                  <a:lnTo>
                    <a:pt x="55661" y="6008"/>
                  </a:lnTo>
                  <a:lnTo>
                    <a:pt x="56300" y="6457"/>
                  </a:lnTo>
                  <a:lnTo>
                    <a:pt x="56928" y="6916"/>
                  </a:lnTo>
                  <a:lnTo>
                    <a:pt x="57537" y="7395"/>
                  </a:lnTo>
                  <a:lnTo>
                    <a:pt x="58136" y="7874"/>
                  </a:lnTo>
                  <a:lnTo>
                    <a:pt x="58724" y="8363"/>
                  </a:lnTo>
                  <a:lnTo>
                    <a:pt x="59293" y="8862"/>
                  </a:lnTo>
                  <a:lnTo>
                    <a:pt x="60411" y="9880"/>
                  </a:lnTo>
                  <a:lnTo>
                    <a:pt x="59772" y="10488"/>
                  </a:lnTo>
                  <a:lnTo>
                    <a:pt x="59183" y="11057"/>
                  </a:lnTo>
                  <a:lnTo>
                    <a:pt x="58625" y="11586"/>
                  </a:lnTo>
                  <a:lnTo>
                    <a:pt x="58106" y="12085"/>
                  </a:lnTo>
                  <a:lnTo>
                    <a:pt x="57627" y="12544"/>
                  </a:lnTo>
                  <a:lnTo>
                    <a:pt x="57178" y="12973"/>
                  </a:lnTo>
                  <a:lnTo>
                    <a:pt x="56759" y="13372"/>
                  </a:lnTo>
                  <a:lnTo>
                    <a:pt x="56379" y="13741"/>
                  </a:lnTo>
                  <a:lnTo>
                    <a:pt x="56030" y="14080"/>
                  </a:lnTo>
                  <a:lnTo>
                    <a:pt x="55701" y="14390"/>
                  </a:lnTo>
                  <a:lnTo>
                    <a:pt x="55411" y="14669"/>
                  </a:lnTo>
                  <a:lnTo>
                    <a:pt x="55142" y="14929"/>
                  </a:lnTo>
                  <a:lnTo>
                    <a:pt x="54893" y="15158"/>
                  </a:lnTo>
                  <a:lnTo>
                    <a:pt x="54673" y="15368"/>
                  </a:lnTo>
                  <a:lnTo>
                    <a:pt x="54483" y="15557"/>
                  </a:lnTo>
                  <a:lnTo>
                    <a:pt x="54304" y="15717"/>
                  </a:lnTo>
                  <a:lnTo>
                    <a:pt x="54154" y="15867"/>
                  </a:lnTo>
                  <a:lnTo>
                    <a:pt x="54024" y="15996"/>
                  </a:lnTo>
                  <a:lnTo>
                    <a:pt x="53905" y="16106"/>
                  </a:lnTo>
                  <a:lnTo>
                    <a:pt x="53805" y="16206"/>
                  </a:lnTo>
                  <a:lnTo>
                    <a:pt x="53715" y="16286"/>
                  </a:lnTo>
                  <a:lnTo>
                    <a:pt x="53645" y="16356"/>
                  </a:lnTo>
                  <a:lnTo>
                    <a:pt x="53595" y="16405"/>
                  </a:lnTo>
                  <a:lnTo>
                    <a:pt x="53545" y="16455"/>
                  </a:lnTo>
                  <a:lnTo>
                    <a:pt x="53486" y="16515"/>
                  </a:lnTo>
                  <a:lnTo>
                    <a:pt x="53446" y="16545"/>
                  </a:lnTo>
                  <a:lnTo>
                    <a:pt x="53436" y="16555"/>
                  </a:lnTo>
                  <a:lnTo>
                    <a:pt x="53436" y="16555"/>
                  </a:lnTo>
                  <a:lnTo>
                    <a:pt x="52657" y="15857"/>
                  </a:lnTo>
                  <a:lnTo>
                    <a:pt x="51839" y="15168"/>
                  </a:lnTo>
                  <a:lnTo>
                    <a:pt x="50991" y="14510"/>
                  </a:lnTo>
                  <a:lnTo>
                    <a:pt x="50103" y="13871"/>
                  </a:lnTo>
                  <a:lnTo>
                    <a:pt x="49175" y="13262"/>
                  </a:lnTo>
                  <a:lnTo>
                    <a:pt x="48207" y="12693"/>
                  </a:lnTo>
                  <a:lnTo>
                    <a:pt x="47189" y="12155"/>
                  </a:lnTo>
                  <a:lnTo>
                    <a:pt x="46670" y="11895"/>
                  </a:lnTo>
                  <a:lnTo>
                    <a:pt x="46141" y="11656"/>
                  </a:lnTo>
                  <a:lnTo>
                    <a:pt x="45593" y="11416"/>
                  </a:lnTo>
                  <a:lnTo>
                    <a:pt x="45044" y="11197"/>
                  </a:lnTo>
                  <a:lnTo>
                    <a:pt x="44475" y="10987"/>
                  </a:lnTo>
                  <a:lnTo>
                    <a:pt x="43896" y="10798"/>
                  </a:lnTo>
                  <a:lnTo>
                    <a:pt x="43307" y="10608"/>
                  </a:lnTo>
                  <a:lnTo>
                    <a:pt x="42709" y="10438"/>
                  </a:lnTo>
                  <a:lnTo>
                    <a:pt x="42100" y="10279"/>
                  </a:lnTo>
                  <a:lnTo>
                    <a:pt x="41471" y="10139"/>
                  </a:lnTo>
                  <a:lnTo>
                    <a:pt x="40833" y="10009"/>
                  </a:lnTo>
                  <a:lnTo>
                    <a:pt x="40184" y="9899"/>
                  </a:lnTo>
                  <a:lnTo>
                    <a:pt x="39526" y="9810"/>
                  </a:lnTo>
                  <a:lnTo>
                    <a:pt x="38847" y="9730"/>
                  </a:lnTo>
                  <a:lnTo>
                    <a:pt x="38159" y="9660"/>
                  </a:lnTo>
                  <a:lnTo>
                    <a:pt x="37460" y="9620"/>
                  </a:lnTo>
                  <a:lnTo>
                    <a:pt x="36742" y="9590"/>
                  </a:lnTo>
                  <a:lnTo>
                    <a:pt x="36013" y="9580"/>
                  </a:lnTo>
                  <a:lnTo>
                    <a:pt x="35345" y="9590"/>
                  </a:lnTo>
                  <a:lnTo>
                    <a:pt x="34686" y="9610"/>
                  </a:lnTo>
                  <a:lnTo>
                    <a:pt x="34027" y="9660"/>
                  </a:lnTo>
                  <a:lnTo>
                    <a:pt x="33379" y="9710"/>
                  </a:lnTo>
                  <a:lnTo>
                    <a:pt x="32740" y="9790"/>
                  </a:lnTo>
                  <a:lnTo>
                    <a:pt x="32092" y="9880"/>
                  </a:lnTo>
                  <a:lnTo>
                    <a:pt x="31463" y="9989"/>
                  </a:lnTo>
                  <a:lnTo>
                    <a:pt x="30834" y="10109"/>
                  </a:lnTo>
                  <a:lnTo>
                    <a:pt x="30206" y="10249"/>
                  </a:lnTo>
                  <a:lnTo>
                    <a:pt x="29587" y="10398"/>
                  </a:lnTo>
                  <a:lnTo>
                    <a:pt x="28978" y="10568"/>
                  </a:lnTo>
                  <a:lnTo>
                    <a:pt x="28370" y="10748"/>
                  </a:lnTo>
                  <a:lnTo>
                    <a:pt x="27771" y="10947"/>
                  </a:lnTo>
                  <a:lnTo>
                    <a:pt x="27182" y="11157"/>
                  </a:lnTo>
                  <a:lnTo>
                    <a:pt x="26593" y="11376"/>
                  </a:lnTo>
                  <a:lnTo>
                    <a:pt x="26015" y="11616"/>
                  </a:lnTo>
                  <a:lnTo>
                    <a:pt x="25446" y="11865"/>
                  </a:lnTo>
                  <a:lnTo>
                    <a:pt x="24887" y="12135"/>
                  </a:lnTo>
                  <a:lnTo>
                    <a:pt x="24328" y="12414"/>
                  </a:lnTo>
                  <a:lnTo>
                    <a:pt x="23779" y="12713"/>
                  </a:lnTo>
                  <a:lnTo>
                    <a:pt x="23241" y="13013"/>
                  </a:lnTo>
                  <a:lnTo>
                    <a:pt x="22712" y="13332"/>
                  </a:lnTo>
                  <a:lnTo>
                    <a:pt x="22193" y="13661"/>
                  </a:lnTo>
                  <a:lnTo>
                    <a:pt x="21674" y="14011"/>
                  </a:lnTo>
                  <a:lnTo>
                    <a:pt x="20676" y="14729"/>
                  </a:lnTo>
                  <a:lnTo>
                    <a:pt x="19708" y="15497"/>
                  </a:lnTo>
                  <a:lnTo>
                    <a:pt x="18780" y="16306"/>
                  </a:lnTo>
                  <a:lnTo>
                    <a:pt x="17902" y="17164"/>
                  </a:lnTo>
                  <a:lnTo>
                    <a:pt x="17054" y="18062"/>
                  </a:lnTo>
                  <a:lnTo>
                    <a:pt x="16256" y="19010"/>
                  </a:lnTo>
                  <a:lnTo>
                    <a:pt x="15497" y="19978"/>
                  </a:lnTo>
                  <a:lnTo>
                    <a:pt x="14789" y="20996"/>
                  </a:lnTo>
                  <a:lnTo>
                    <a:pt x="14130" y="22043"/>
                  </a:lnTo>
                  <a:lnTo>
                    <a:pt x="13821" y="22582"/>
                  </a:lnTo>
                  <a:lnTo>
                    <a:pt x="13521" y="23131"/>
                  </a:lnTo>
                  <a:lnTo>
                    <a:pt x="13232" y="23680"/>
                  </a:lnTo>
                  <a:lnTo>
                    <a:pt x="12963" y="24239"/>
                  </a:lnTo>
                  <a:lnTo>
                    <a:pt x="12693" y="24807"/>
                  </a:lnTo>
                  <a:lnTo>
                    <a:pt x="12454" y="25386"/>
                  </a:lnTo>
                  <a:lnTo>
                    <a:pt x="12214" y="25975"/>
                  </a:lnTo>
                  <a:lnTo>
                    <a:pt x="11995" y="26564"/>
                  </a:lnTo>
                  <a:lnTo>
                    <a:pt x="11785" y="27162"/>
                  </a:lnTo>
                  <a:lnTo>
                    <a:pt x="11596" y="27761"/>
                  </a:lnTo>
                  <a:lnTo>
                    <a:pt x="11416" y="28370"/>
                  </a:lnTo>
                  <a:lnTo>
                    <a:pt x="11256" y="28988"/>
                  </a:lnTo>
                  <a:lnTo>
                    <a:pt x="11107" y="29607"/>
                  </a:lnTo>
                  <a:lnTo>
                    <a:pt x="10977" y="30236"/>
                  </a:lnTo>
                  <a:lnTo>
                    <a:pt x="10857" y="30864"/>
                  </a:lnTo>
                  <a:lnTo>
                    <a:pt x="10747" y="31503"/>
                  </a:lnTo>
                  <a:lnTo>
                    <a:pt x="10658" y="32152"/>
                  </a:lnTo>
                  <a:lnTo>
                    <a:pt x="10588" y="32800"/>
                  </a:lnTo>
                  <a:lnTo>
                    <a:pt x="10528" y="33449"/>
                  </a:lnTo>
                  <a:lnTo>
                    <a:pt x="10488" y="34107"/>
                  </a:lnTo>
                  <a:lnTo>
                    <a:pt x="10468" y="34766"/>
                  </a:lnTo>
                  <a:lnTo>
                    <a:pt x="10458" y="35435"/>
                  </a:lnTo>
                  <a:lnTo>
                    <a:pt x="10468" y="36113"/>
                  </a:lnTo>
                  <a:lnTo>
                    <a:pt x="10488" y="36782"/>
                  </a:lnTo>
                  <a:lnTo>
                    <a:pt x="10528" y="37450"/>
                  </a:lnTo>
                  <a:lnTo>
                    <a:pt x="10588" y="38119"/>
                  </a:lnTo>
                  <a:lnTo>
                    <a:pt x="10658" y="38777"/>
                  </a:lnTo>
                  <a:lnTo>
                    <a:pt x="10747" y="39426"/>
                  </a:lnTo>
                  <a:lnTo>
                    <a:pt x="10857" y="40075"/>
                  </a:lnTo>
                  <a:lnTo>
                    <a:pt x="10977" y="40713"/>
                  </a:lnTo>
                  <a:lnTo>
                    <a:pt x="11107" y="41352"/>
                  </a:lnTo>
                  <a:lnTo>
                    <a:pt x="11256" y="41971"/>
                  </a:lnTo>
                  <a:lnTo>
                    <a:pt x="11416" y="42599"/>
                  </a:lnTo>
                  <a:lnTo>
                    <a:pt x="11596" y="43208"/>
                  </a:lnTo>
                  <a:lnTo>
                    <a:pt x="11785" y="43817"/>
                  </a:lnTo>
                  <a:lnTo>
                    <a:pt x="11995" y="44415"/>
                  </a:lnTo>
                  <a:lnTo>
                    <a:pt x="12214" y="45014"/>
                  </a:lnTo>
                  <a:lnTo>
                    <a:pt x="12454" y="45603"/>
                  </a:lnTo>
                  <a:lnTo>
                    <a:pt x="12693" y="46172"/>
                  </a:lnTo>
                  <a:lnTo>
                    <a:pt x="12963" y="46750"/>
                  </a:lnTo>
                  <a:lnTo>
                    <a:pt x="13232" y="47309"/>
                  </a:lnTo>
                  <a:lnTo>
                    <a:pt x="13521" y="47858"/>
                  </a:lnTo>
                  <a:lnTo>
                    <a:pt x="13821" y="48407"/>
                  </a:lnTo>
                  <a:lnTo>
                    <a:pt x="14130" y="48946"/>
                  </a:lnTo>
                  <a:lnTo>
                    <a:pt x="14459" y="49474"/>
                  </a:lnTo>
                  <a:lnTo>
                    <a:pt x="14789" y="49993"/>
                  </a:lnTo>
                  <a:lnTo>
                    <a:pt x="15138" y="50502"/>
                  </a:lnTo>
                  <a:lnTo>
                    <a:pt x="15497" y="51001"/>
                  </a:lnTo>
                  <a:lnTo>
                    <a:pt x="15876" y="51490"/>
                  </a:lnTo>
                  <a:lnTo>
                    <a:pt x="16256" y="51979"/>
                  </a:lnTo>
                  <a:lnTo>
                    <a:pt x="17054" y="52907"/>
                  </a:lnTo>
                  <a:lnTo>
                    <a:pt x="17902" y="53805"/>
                  </a:lnTo>
                  <a:lnTo>
                    <a:pt x="18780" y="54653"/>
                  </a:lnTo>
                  <a:lnTo>
                    <a:pt x="19708" y="55462"/>
                  </a:lnTo>
                  <a:lnTo>
                    <a:pt x="20676" y="56220"/>
                  </a:lnTo>
                  <a:lnTo>
                    <a:pt x="21165" y="56579"/>
                  </a:lnTo>
                  <a:lnTo>
                    <a:pt x="21674" y="56928"/>
                  </a:lnTo>
                  <a:lnTo>
                    <a:pt x="22193" y="57268"/>
                  </a:lnTo>
                  <a:lnTo>
                    <a:pt x="22712" y="57597"/>
                  </a:lnTo>
                  <a:lnTo>
                    <a:pt x="23241" y="57906"/>
                  </a:lnTo>
                  <a:lnTo>
                    <a:pt x="23779" y="58206"/>
                  </a:lnTo>
                  <a:lnTo>
                    <a:pt x="24328" y="58495"/>
                  </a:lnTo>
                  <a:lnTo>
                    <a:pt x="24887" y="58775"/>
                  </a:lnTo>
                  <a:lnTo>
                    <a:pt x="25446" y="59034"/>
                  </a:lnTo>
                  <a:lnTo>
                    <a:pt x="26015" y="59283"/>
                  </a:lnTo>
                  <a:lnTo>
                    <a:pt x="26593" y="59513"/>
                  </a:lnTo>
                  <a:lnTo>
                    <a:pt x="27182" y="59742"/>
                  </a:lnTo>
                  <a:lnTo>
                    <a:pt x="27771" y="59942"/>
                  </a:lnTo>
                  <a:lnTo>
                    <a:pt x="28370" y="60142"/>
                  </a:lnTo>
                  <a:lnTo>
                    <a:pt x="28978" y="60321"/>
                  </a:lnTo>
                  <a:lnTo>
                    <a:pt x="29587" y="60481"/>
                  </a:lnTo>
                  <a:lnTo>
                    <a:pt x="30206" y="60631"/>
                  </a:lnTo>
                  <a:lnTo>
                    <a:pt x="30834" y="60760"/>
                  </a:lnTo>
                  <a:lnTo>
                    <a:pt x="31463" y="60880"/>
                  </a:lnTo>
                  <a:lnTo>
                    <a:pt x="32092" y="60990"/>
                  </a:lnTo>
                  <a:lnTo>
                    <a:pt x="32740" y="61080"/>
                  </a:lnTo>
                  <a:lnTo>
                    <a:pt x="33379" y="61149"/>
                  </a:lnTo>
                  <a:lnTo>
                    <a:pt x="34027" y="61209"/>
                  </a:lnTo>
                  <a:lnTo>
                    <a:pt x="34686" y="61249"/>
                  </a:lnTo>
                  <a:lnTo>
                    <a:pt x="35345" y="61269"/>
                  </a:lnTo>
                  <a:lnTo>
                    <a:pt x="36013" y="61279"/>
                  </a:lnTo>
                  <a:lnTo>
                    <a:pt x="36871" y="61269"/>
                  </a:lnTo>
                  <a:lnTo>
                    <a:pt x="37709" y="61239"/>
                  </a:lnTo>
                  <a:lnTo>
                    <a:pt x="38518" y="61179"/>
                  </a:lnTo>
                  <a:lnTo>
                    <a:pt x="39316" y="61109"/>
                  </a:lnTo>
                  <a:lnTo>
                    <a:pt x="40074" y="61020"/>
                  </a:lnTo>
                  <a:lnTo>
                    <a:pt x="40823" y="60910"/>
                  </a:lnTo>
                  <a:lnTo>
                    <a:pt x="41551" y="60780"/>
                  </a:lnTo>
                  <a:lnTo>
                    <a:pt x="42260" y="60641"/>
                  </a:lnTo>
                  <a:lnTo>
                    <a:pt x="42938" y="60481"/>
                  </a:lnTo>
                  <a:lnTo>
                    <a:pt x="43607" y="60311"/>
                  </a:lnTo>
                  <a:lnTo>
                    <a:pt x="44245" y="60122"/>
                  </a:lnTo>
                  <a:lnTo>
                    <a:pt x="44874" y="59922"/>
                  </a:lnTo>
                  <a:lnTo>
                    <a:pt x="45483" y="59703"/>
                  </a:lnTo>
                  <a:lnTo>
                    <a:pt x="46072" y="59473"/>
                  </a:lnTo>
                  <a:lnTo>
                    <a:pt x="46640" y="59244"/>
                  </a:lnTo>
                  <a:lnTo>
                    <a:pt x="47189" y="58994"/>
                  </a:lnTo>
                  <a:lnTo>
                    <a:pt x="47728" y="58735"/>
                  </a:lnTo>
                  <a:lnTo>
                    <a:pt x="48247" y="58475"/>
                  </a:lnTo>
                  <a:lnTo>
                    <a:pt x="48746" y="58196"/>
                  </a:lnTo>
                  <a:lnTo>
                    <a:pt x="49235" y="57916"/>
                  </a:lnTo>
                  <a:lnTo>
                    <a:pt x="49714" y="57637"/>
                  </a:lnTo>
                  <a:lnTo>
                    <a:pt x="50163" y="57348"/>
                  </a:lnTo>
                  <a:lnTo>
                    <a:pt x="51041" y="56749"/>
                  </a:lnTo>
                  <a:lnTo>
                    <a:pt x="51859" y="56140"/>
                  </a:lnTo>
                  <a:lnTo>
                    <a:pt x="52617" y="55531"/>
                  </a:lnTo>
                  <a:lnTo>
                    <a:pt x="53336" y="54923"/>
                  </a:lnTo>
                  <a:lnTo>
                    <a:pt x="54014" y="54314"/>
                  </a:lnTo>
                  <a:lnTo>
                    <a:pt x="54503" y="53755"/>
                  </a:lnTo>
                  <a:lnTo>
                    <a:pt x="54972" y="53177"/>
                  </a:lnTo>
                  <a:lnTo>
                    <a:pt x="55421" y="52578"/>
                  </a:lnTo>
                  <a:lnTo>
                    <a:pt x="55861" y="51949"/>
                  </a:lnTo>
                  <a:lnTo>
                    <a:pt x="56270" y="51301"/>
                  </a:lnTo>
                  <a:lnTo>
                    <a:pt x="56669" y="50632"/>
                  </a:lnTo>
                  <a:lnTo>
                    <a:pt x="57048" y="49924"/>
                  </a:lnTo>
                  <a:lnTo>
                    <a:pt x="57397" y="49185"/>
                  </a:lnTo>
                  <a:lnTo>
                    <a:pt x="57727" y="48427"/>
                  </a:lnTo>
                  <a:lnTo>
                    <a:pt x="58026" y="47628"/>
                  </a:lnTo>
                  <a:lnTo>
                    <a:pt x="58305" y="46800"/>
                  </a:lnTo>
                  <a:lnTo>
                    <a:pt x="58555" y="45932"/>
                  </a:lnTo>
                  <a:lnTo>
                    <a:pt x="58774" y="45034"/>
                  </a:lnTo>
                  <a:lnTo>
                    <a:pt x="58964" y="44096"/>
                  </a:lnTo>
                  <a:lnTo>
                    <a:pt x="59124" y="43128"/>
                  </a:lnTo>
                  <a:lnTo>
                    <a:pt x="59253" y="42110"/>
                  </a:lnTo>
                  <a:lnTo>
                    <a:pt x="58186" y="42110"/>
                  </a:lnTo>
                  <a:lnTo>
                    <a:pt x="57138" y="42110"/>
                  </a:lnTo>
                  <a:lnTo>
                    <a:pt x="56140" y="42110"/>
                  </a:lnTo>
                  <a:lnTo>
                    <a:pt x="55162" y="42110"/>
                  </a:lnTo>
                  <a:lnTo>
                    <a:pt x="54224" y="42110"/>
                  </a:lnTo>
                  <a:lnTo>
                    <a:pt x="53306" y="42110"/>
                  </a:lnTo>
                  <a:lnTo>
                    <a:pt x="52428" y="42110"/>
                  </a:lnTo>
                  <a:lnTo>
                    <a:pt x="51580" y="42110"/>
                  </a:lnTo>
                  <a:lnTo>
                    <a:pt x="50761" y="42110"/>
                  </a:lnTo>
                  <a:lnTo>
                    <a:pt x="49973" y="42110"/>
                  </a:lnTo>
                  <a:lnTo>
                    <a:pt x="49215" y="42110"/>
                  </a:lnTo>
                  <a:lnTo>
                    <a:pt x="48476" y="42110"/>
                  </a:lnTo>
                  <a:lnTo>
                    <a:pt x="47778" y="42110"/>
                  </a:lnTo>
                  <a:lnTo>
                    <a:pt x="47099" y="42110"/>
                  </a:lnTo>
                  <a:lnTo>
                    <a:pt x="46441" y="42110"/>
                  </a:lnTo>
                  <a:lnTo>
                    <a:pt x="45822" y="42110"/>
                  </a:lnTo>
                  <a:lnTo>
                    <a:pt x="45213" y="42110"/>
                  </a:lnTo>
                  <a:lnTo>
                    <a:pt x="44645" y="42110"/>
                  </a:lnTo>
                  <a:lnTo>
                    <a:pt x="44096" y="42110"/>
                  </a:lnTo>
                  <a:lnTo>
                    <a:pt x="43567" y="42110"/>
                  </a:lnTo>
                  <a:lnTo>
                    <a:pt x="43058" y="42110"/>
                  </a:lnTo>
                  <a:lnTo>
                    <a:pt x="42579" y="42110"/>
                  </a:lnTo>
                  <a:lnTo>
                    <a:pt x="42120" y="42110"/>
                  </a:lnTo>
                  <a:lnTo>
                    <a:pt x="41691" y="42110"/>
                  </a:lnTo>
                  <a:lnTo>
                    <a:pt x="41272" y="42110"/>
                  </a:lnTo>
                  <a:lnTo>
                    <a:pt x="40883" y="42110"/>
                  </a:lnTo>
                  <a:lnTo>
                    <a:pt x="40503" y="42110"/>
                  </a:lnTo>
                  <a:lnTo>
                    <a:pt x="40154" y="42110"/>
                  </a:lnTo>
                  <a:lnTo>
                    <a:pt x="39815" y="42110"/>
                  </a:lnTo>
                  <a:lnTo>
                    <a:pt x="39496" y="42110"/>
                  </a:lnTo>
                  <a:lnTo>
                    <a:pt x="39196" y="42110"/>
                  </a:lnTo>
                  <a:lnTo>
                    <a:pt x="38917" y="42110"/>
                  </a:lnTo>
                  <a:lnTo>
                    <a:pt x="38657" y="42110"/>
                  </a:lnTo>
                  <a:lnTo>
                    <a:pt x="38408" y="42110"/>
                  </a:lnTo>
                  <a:lnTo>
                    <a:pt x="38178" y="42110"/>
                  </a:lnTo>
                  <a:lnTo>
                    <a:pt x="37959" y="42110"/>
                  </a:lnTo>
                  <a:lnTo>
                    <a:pt x="37570" y="42110"/>
                  </a:lnTo>
                  <a:lnTo>
                    <a:pt x="37240" y="42110"/>
                  </a:lnTo>
                  <a:lnTo>
                    <a:pt x="36961" y="42110"/>
                  </a:lnTo>
                  <a:lnTo>
                    <a:pt x="36722" y="42110"/>
                  </a:lnTo>
                  <a:lnTo>
                    <a:pt x="36532" y="42110"/>
                  </a:lnTo>
                  <a:lnTo>
                    <a:pt x="36372" y="42110"/>
                  </a:lnTo>
                  <a:lnTo>
                    <a:pt x="36253" y="42110"/>
                  </a:lnTo>
                  <a:lnTo>
                    <a:pt x="36163" y="42110"/>
                  </a:lnTo>
                  <a:lnTo>
                    <a:pt x="36103" y="42110"/>
                  </a:lnTo>
                  <a:lnTo>
                    <a:pt x="36063" y="42110"/>
                  </a:lnTo>
                  <a:lnTo>
                    <a:pt x="36023" y="42110"/>
                  </a:lnTo>
                  <a:lnTo>
                    <a:pt x="36013" y="42110"/>
                  </a:lnTo>
                  <a:lnTo>
                    <a:pt x="36013" y="41212"/>
                  </a:lnTo>
                  <a:lnTo>
                    <a:pt x="36013" y="40374"/>
                  </a:lnTo>
                  <a:lnTo>
                    <a:pt x="36013" y="39586"/>
                  </a:lnTo>
                  <a:lnTo>
                    <a:pt x="36013" y="38857"/>
                  </a:lnTo>
                  <a:lnTo>
                    <a:pt x="36013" y="38169"/>
                  </a:lnTo>
                  <a:lnTo>
                    <a:pt x="36013" y="37530"/>
                  </a:lnTo>
                  <a:lnTo>
                    <a:pt x="36013" y="36951"/>
                  </a:lnTo>
                  <a:lnTo>
                    <a:pt x="36013" y="36403"/>
                  </a:lnTo>
                  <a:lnTo>
                    <a:pt x="36013" y="35904"/>
                  </a:lnTo>
                  <a:lnTo>
                    <a:pt x="36013" y="35445"/>
                  </a:lnTo>
                  <a:lnTo>
                    <a:pt x="36013" y="35035"/>
                  </a:lnTo>
                  <a:lnTo>
                    <a:pt x="36013" y="34646"/>
                  </a:lnTo>
                  <a:lnTo>
                    <a:pt x="36013" y="34307"/>
                  </a:lnTo>
                  <a:lnTo>
                    <a:pt x="36013" y="33998"/>
                  </a:lnTo>
                  <a:lnTo>
                    <a:pt x="36013" y="33718"/>
                  </a:lnTo>
                  <a:lnTo>
                    <a:pt x="36013" y="33479"/>
                  </a:lnTo>
                  <a:lnTo>
                    <a:pt x="36013" y="33259"/>
                  </a:lnTo>
                  <a:lnTo>
                    <a:pt x="36013" y="33070"/>
                  </a:lnTo>
                  <a:lnTo>
                    <a:pt x="36013" y="32900"/>
                  </a:lnTo>
                  <a:lnTo>
                    <a:pt x="36013" y="32760"/>
                  </a:lnTo>
                  <a:lnTo>
                    <a:pt x="36013" y="32641"/>
                  </a:lnTo>
                  <a:lnTo>
                    <a:pt x="36013" y="32541"/>
                  </a:lnTo>
                  <a:lnTo>
                    <a:pt x="36013" y="32461"/>
                  </a:lnTo>
                  <a:lnTo>
                    <a:pt x="36013" y="32391"/>
                  </a:lnTo>
                  <a:lnTo>
                    <a:pt x="36013" y="32311"/>
                  </a:lnTo>
                  <a:lnTo>
                    <a:pt x="36013" y="32261"/>
                  </a:lnTo>
                  <a:lnTo>
                    <a:pt x="36013" y="32241"/>
                  </a:lnTo>
                  <a:lnTo>
                    <a:pt x="36013" y="32241"/>
                  </a:lnTo>
                  <a:lnTo>
                    <a:pt x="37530" y="32241"/>
                  </a:lnTo>
                  <a:lnTo>
                    <a:pt x="38997" y="32241"/>
                  </a:lnTo>
                  <a:lnTo>
                    <a:pt x="40414" y="32241"/>
                  </a:lnTo>
                  <a:lnTo>
                    <a:pt x="41791" y="32241"/>
                  </a:lnTo>
                  <a:lnTo>
                    <a:pt x="43118" y="32241"/>
                  </a:lnTo>
                  <a:lnTo>
                    <a:pt x="44405" y="32241"/>
                  </a:lnTo>
                  <a:lnTo>
                    <a:pt x="45642" y="32241"/>
                  </a:lnTo>
                  <a:lnTo>
                    <a:pt x="46850" y="32241"/>
                  </a:lnTo>
                  <a:lnTo>
                    <a:pt x="48007" y="32241"/>
                  </a:lnTo>
                  <a:lnTo>
                    <a:pt x="49115" y="32241"/>
                  </a:lnTo>
                  <a:lnTo>
                    <a:pt x="50193" y="32241"/>
                  </a:lnTo>
                  <a:lnTo>
                    <a:pt x="51230" y="32241"/>
                  </a:lnTo>
                  <a:lnTo>
                    <a:pt x="52228" y="32241"/>
                  </a:lnTo>
                  <a:lnTo>
                    <a:pt x="53186" y="32241"/>
                  </a:lnTo>
                  <a:lnTo>
                    <a:pt x="54104" y="32241"/>
                  </a:lnTo>
                  <a:lnTo>
                    <a:pt x="54982" y="32241"/>
                  </a:lnTo>
                  <a:lnTo>
                    <a:pt x="55831" y="32241"/>
                  </a:lnTo>
                  <a:lnTo>
                    <a:pt x="56649" y="32241"/>
                  </a:lnTo>
                  <a:lnTo>
                    <a:pt x="57427" y="32241"/>
                  </a:lnTo>
                  <a:lnTo>
                    <a:pt x="58166" y="32241"/>
                  </a:lnTo>
                  <a:lnTo>
                    <a:pt x="58874" y="32241"/>
                  </a:lnTo>
                  <a:lnTo>
                    <a:pt x="59553" y="32241"/>
                  </a:lnTo>
                  <a:lnTo>
                    <a:pt x="60201" y="32241"/>
                  </a:lnTo>
                  <a:lnTo>
                    <a:pt x="60820" y="32241"/>
                  </a:lnTo>
                  <a:lnTo>
                    <a:pt x="61409" y="32241"/>
                  </a:lnTo>
                  <a:lnTo>
                    <a:pt x="61967" y="32241"/>
                  </a:lnTo>
                  <a:lnTo>
                    <a:pt x="62486" y="32241"/>
                  </a:lnTo>
                  <a:lnTo>
                    <a:pt x="62995" y="32241"/>
                  </a:lnTo>
                  <a:lnTo>
                    <a:pt x="63464" y="32241"/>
                  </a:lnTo>
                  <a:lnTo>
                    <a:pt x="63913" y="32241"/>
                  </a:lnTo>
                  <a:lnTo>
                    <a:pt x="64332" y="32241"/>
                  </a:lnTo>
                  <a:lnTo>
                    <a:pt x="64731" y="32241"/>
                  </a:lnTo>
                  <a:lnTo>
                    <a:pt x="65101" y="32241"/>
                  </a:lnTo>
                  <a:lnTo>
                    <a:pt x="65450" y="32241"/>
                  </a:lnTo>
                  <a:lnTo>
                    <a:pt x="65779" y="32241"/>
                  </a:lnTo>
                  <a:lnTo>
                    <a:pt x="66089" y="32241"/>
                  </a:lnTo>
                  <a:lnTo>
                    <a:pt x="66368" y="32241"/>
                  </a:lnTo>
                  <a:lnTo>
                    <a:pt x="66627" y="32241"/>
                  </a:lnTo>
                  <a:lnTo>
                    <a:pt x="66877" y="32241"/>
                  </a:lnTo>
                  <a:lnTo>
                    <a:pt x="67106" y="32241"/>
                  </a:lnTo>
                  <a:lnTo>
                    <a:pt x="67306" y="32241"/>
                  </a:lnTo>
                  <a:lnTo>
                    <a:pt x="67496" y="32241"/>
                  </a:lnTo>
                  <a:lnTo>
                    <a:pt x="67675" y="32241"/>
                  </a:lnTo>
                  <a:lnTo>
                    <a:pt x="67835" y="32241"/>
                  </a:lnTo>
                  <a:lnTo>
                    <a:pt x="68104" y="32241"/>
                  </a:lnTo>
                  <a:lnTo>
                    <a:pt x="68324" y="32241"/>
                  </a:lnTo>
                  <a:lnTo>
                    <a:pt x="68493" y="32241"/>
                  </a:lnTo>
                  <a:lnTo>
                    <a:pt x="68613" y="32241"/>
                  </a:lnTo>
                  <a:lnTo>
                    <a:pt x="68703" y="32241"/>
                  </a:lnTo>
                  <a:lnTo>
                    <a:pt x="68773" y="32241"/>
                  </a:lnTo>
                  <a:lnTo>
                    <a:pt x="68803" y="32241"/>
                  </a:lnTo>
                  <a:lnTo>
                    <a:pt x="68823" y="32241"/>
                  </a:lnTo>
                  <a:lnTo>
                    <a:pt x="68833" y="32241"/>
                  </a:lnTo>
                  <a:lnTo>
                    <a:pt x="68932" y="32910"/>
                  </a:lnTo>
                  <a:lnTo>
                    <a:pt x="69002" y="33599"/>
                  </a:lnTo>
                  <a:lnTo>
                    <a:pt x="69052" y="34317"/>
                  </a:lnTo>
                  <a:lnTo>
                    <a:pt x="69082" y="35065"/>
                  </a:lnTo>
                  <a:lnTo>
                    <a:pt x="69102" y="35844"/>
                  </a:lnTo>
                  <a:lnTo>
                    <a:pt x="69122" y="36652"/>
                  </a:lnTo>
                  <a:lnTo>
                    <a:pt x="69122" y="37480"/>
                  </a:lnTo>
                  <a:lnTo>
                    <a:pt x="69122" y="38338"/>
                  </a:lnTo>
                  <a:lnTo>
                    <a:pt x="69112" y="39027"/>
                  </a:lnTo>
                  <a:lnTo>
                    <a:pt x="69102" y="39715"/>
                  </a:lnTo>
                  <a:lnTo>
                    <a:pt x="69062" y="40424"/>
                  </a:lnTo>
                  <a:lnTo>
                    <a:pt x="69022" y="41132"/>
                  </a:lnTo>
                  <a:lnTo>
                    <a:pt x="68962" y="41851"/>
                  </a:lnTo>
                  <a:lnTo>
                    <a:pt x="68893" y="42579"/>
                  </a:lnTo>
                  <a:lnTo>
                    <a:pt x="68803" y="43308"/>
                  </a:lnTo>
                  <a:lnTo>
                    <a:pt x="68703" y="44036"/>
                  </a:lnTo>
                  <a:lnTo>
                    <a:pt x="68593" y="44775"/>
                  </a:lnTo>
                  <a:lnTo>
                    <a:pt x="68453" y="45523"/>
                  </a:lnTo>
                  <a:lnTo>
                    <a:pt x="68304" y="46261"/>
                  </a:lnTo>
                  <a:lnTo>
                    <a:pt x="68144" y="47010"/>
                  </a:lnTo>
                  <a:lnTo>
                    <a:pt x="67965" y="47758"/>
                  </a:lnTo>
                  <a:lnTo>
                    <a:pt x="67765" y="48497"/>
                  </a:lnTo>
                  <a:lnTo>
                    <a:pt x="67545" y="49245"/>
                  </a:lnTo>
                  <a:lnTo>
                    <a:pt x="67306" y="49993"/>
                  </a:lnTo>
                  <a:lnTo>
                    <a:pt x="67056" y="50732"/>
                  </a:lnTo>
                  <a:lnTo>
                    <a:pt x="66777" y="51470"/>
                  </a:lnTo>
                  <a:lnTo>
                    <a:pt x="66488" y="52199"/>
                  </a:lnTo>
                  <a:lnTo>
                    <a:pt x="66178" y="52927"/>
                  </a:lnTo>
                  <a:lnTo>
                    <a:pt x="65839" y="53656"/>
                  </a:lnTo>
                  <a:lnTo>
                    <a:pt x="65490" y="54364"/>
                  </a:lnTo>
                  <a:lnTo>
                    <a:pt x="65111" y="55072"/>
                  </a:lnTo>
                  <a:lnTo>
                    <a:pt x="64712" y="55781"/>
                  </a:lnTo>
                  <a:lnTo>
                    <a:pt x="64292" y="56469"/>
                  </a:lnTo>
                  <a:lnTo>
                    <a:pt x="63853" y="57148"/>
                  </a:lnTo>
                  <a:lnTo>
                    <a:pt x="63384" y="57817"/>
                  </a:lnTo>
                  <a:lnTo>
                    <a:pt x="62895" y="58485"/>
                  </a:lnTo>
                  <a:lnTo>
                    <a:pt x="62386" y="59124"/>
                  </a:lnTo>
                  <a:lnTo>
                    <a:pt x="61848" y="59762"/>
                  </a:lnTo>
                  <a:lnTo>
                    <a:pt x="61289" y="60381"/>
                  </a:lnTo>
                  <a:lnTo>
                    <a:pt x="60700" y="60990"/>
                  </a:lnTo>
                  <a:lnTo>
                    <a:pt x="60121" y="61608"/>
                  </a:lnTo>
                  <a:lnTo>
                    <a:pt x="59533" y="62207"/>
                  </a:lnTo>
                  <a:lnTo>
                    <a:pt x="58934" y="62786"/>
                  </a:lnTo>
                  <a:lnTo>
                    <a:pt x="58315" y="63345"/>
                  </a:lnTo>
                  <a:lnTo>
                    <a:pt x="57697" y="63884"/>
                  </a:lnTo>
                  <a:lnTo>
                    <a:pt x="57058" y="64402"/>
                  </a:lnTo>
                  <a:lnTo>
                    <a:pt x="56399" y="64911"/>
                  </a:lnTo>
                  <a:lnTo>
                    <a:pt x="55741" y="65390"/>
                  </a:lnTo>
                  <a:lnTo>
                    <a:pt x="55062" y="65859"/>
                  </a:lnTo>
                  <a:lnTo>
                    <a:pt x="54384" y="66308"/>
                  </a:lnTo>
                  <a:lnTo>
                    <a:pt x="53675" y="66727"/>
                  </a:lnTo>
                  <a:lnTo>
                    <a:pt x="52967" y="67137"/>
                  </a:lnTo>
                  <a:lnTo>
                    <a:pt x="52238" y="67526"/>
                  </a:lnTo>
                  <a:lnTo>
                    <a:pt x="51500" y="67895"/>
                  </a:lnTo>
                  <a:lnTo>
                    <a:pt x="50751" y="68244"/>
                  </a:lnTo>
                  <a:lnTo>
                    <a:pt x="49993" y="68573"/>
                  </a:lnTo>
                  <a:lnTo>
                    <a:pt x="49215" y="68883"/>
                  </a:lnTo>
                  <a:lnTo>
                    <a:pt x="48426" y="69172"/>
                  </a:lnTo>
                  <a:lnTo>
                    <a:pt x="47628" y="69442"/>
                  </a:lnTo>
                  <a:lnTo>
                    <a:pt x="46810" y="69691"/>
                  </a:lnTo>
                  <a:lnTo>
                    <a:pt x="45982" y="69921"/>
                  </a:lnTo>
                  <a:lnTo>
                    <a:pt x="45144" y="70140"/>
                  </a:lnTo>
                  <a:lnTo>
                    <a:pt x="44295" y="70330"/>
                  </a:lnTo>
                  <a:lnTo>
                    <a:pt x="43427" y="70499"/>
                  </a:lnTo>
                  <a:lnTo>
                    <a:pt x="42549" y="70649"/>
                  </a:lnTo>
                  <a:lnTo>
                    <a:pt x="41651" y="70779"/>
                  </a:lnTo>
                  <a:lnTo>
                    <a:pt x="40743" y="70898"/>
                  </a:lnTo>
                  <a:lnTo>
                    <a:pt x="39825" y="70988"/>
                  </a:lnTo>
                  <a:lnTo>
                    <a:pt x="38897" y="71058"/>
                  </a:lnTo>
                  <a:lnTo>
                    <a:pt x="37949" y="71108"/>
                  </a:lnTo>
                  <a:lnTo>
                    <a:pt x="36991" y="71138"/>
                  </a:lnTo>
                  <a:lnTo>
                    <a:pt x="36013" y="71148"/>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grpSp>
      <p:sp>
        <p:nvSpPr>
          <p:cNvPr id="226" name="Shape 226"/>
          <p:cNvSpPr txBox="1"/>
          <p:nvPr>
            <p:ph type="ctrTitle"/>
          </p:nvPr>
        </p:nvSpPr>
        <p:spPr>
          <a:xfrm>
            <a:off x="1143000" y="1676397"/>
            <a:ext cx="6858000" cy="1790699"/>
          </a:xfrm>
          <a:prstGeom prst="rect">
            <a:avLst/>
          </a:prstGeom>
          <a:noFill/>
          <a:ln>
            <a:noFill/>
          </a:ln>
        </p:spPr>
        <p:txBody>
          <a:bodyPr anchorCtr="0" anchor="ctr" bIns="91425" lIns="91425" rIns="91425" tIns="91425"/>
          <a:lstStyle>
            <a:lvl1pPr indent="0" lvl="0" marL="0" marR="0" rtl="0" algn="ctr">
              <a:lnSpc>
                <a:spcPct val="100000"/>
              </a:lnSpc>
              <a:spcBef>
                <a:spcPts val="0"/>
              </a:spcBef>
              <a:buClr>
                <a:srgbClr val="FFFFFF"/>
              </a:buClr>
              <a:buSzPct val="100000"/>
              <a:buNone/>
              <a:defRPr b="0" i="0" sz="4800" u="none" cap="none" strike="noStrike">
                <a:solidFill>
                  <a:srgbClr val="FFFFFF"/>
                </a:solidFill>
              </a:defRPr>
            </a:lvl1pPr>
            <a:lvl2pPr indent="0" lvl="1" marL="0" marR="0" rtl="0" algn="l">
              <a:lnSpc>
                <a:spcPct val="100000"/>
              </a:lnSpc>
              <a:spcBef>
                <a:spcPts val="0"/>
              </a:spcBef>
              <a:buClr>
                <a:srgbClr val="FFFFFF"/>
              </a:buClr>
              <a:buSzPct val="100000"/>
              <a:buFont typeface="Roboto Slab"/>
              <a:defRPr sz="4800">
                <a:solidFill>
                  <a:srgbClr val="FFFFFF"/>
                </a:solidFill>
                <a:latin typeface="Roboto Slab"/>
                <a:ea typeface="Roboto Slab"/>
                <a:cs typeface="Roboto Slab"/>
                <a:sym typeface="Roboto Slab"/>
              </a:defRPr>
            </a:lvl2pPr>
            <a:lvl3pPr indent="0" lvl="2" marL="0" marR="0" rtl="0" algn="l">
              <a:lnSpc>
                <a:spcPct val="100000"/>
              </a:lnSpc>
              <a:spcBef>
                <a:spcPts val="0"/>
              </a:spcBef>
              <a:buClr>
                <a:srgbClr val="FFFFFF"/>
              </a:buClr>
              <a:buSzPct val="100000"/>
              <a:buFont typeface="Roboto Slab"/>
              <a:defRPr sz="4800">
                <a:solidFill>
                  <a:srgbClr val="FFFFFF"/>
                </a:solidFill>
                <a:latin typeface="Roboto Slab"/>
                <a:ea typeface="Roboto Slab"/>
                <a:cs typeface="Roboto Slab"/>
                <a:sym typeface="Roboto Slab"/>
              </a:defRPr>
            </a:lvl3pPr>
            <a:lvl4pPr indent="0" lvl="3" marL="0" marR="0" rtl="0" algn="l">
              <a:lnSpc>
                <a:spcPct val="100000"/>
              </a:lnSpc>
              <a:spcBef>
                <a:spcPts val="0"/>
              </a:spcBef>
              <a:buClr>
                <a:srgbClr val="FFFFFF"/>
              </a:buClr>
              <a:buSzPct val="100000"/>
              <a:buFont typeface="Roboto Slab"/>
              <a:defRPr sz="4800">
                <a:solidFill>
                  <a:srgbClr val="FFFFFF"/>
                </a:solidFill>
                <a:latin typeface="Roboto Slab"/>
                <a:ea typeface="Roboto Slab"/>
                <a:cs typeface="Roboto Slab"/>
                <a:sym typeface="Roboto Slab"/>
              </a:defRPr>
            </a:lvl4pPr>
            <a:lvl5pPr indent="0" lvl="4" marL="0" marR="0" rtl="0" algn="l">
              <a:lnSpc>
                <a:spcPct val="100000"/>
              </a:lnSpc>
              <a:spcBef>
                <a:spcPts val="0"/>
              </a:spcBef>
              <a:buClr>
                <a:srgbClr val="FFFFFF"/>
              </a:buClr>
              <a:buSzPct val="100000"/>
              <a:buFont typeface="Roboto Slab"/>
              <a:defRPr sz="4800">
                <a:solidFill>
                  <a:srgbClr val="FFFFFF"/>
                </a:solidFill>
                <a:latin typeface="Roboto Slab"/>
                <a:ea typeface="Roboto Slab"/>
                <a:cs typeface="Roboto Slab"/>
                <a:sym typeface="Roboto Slab"/>
              </a:defRPr>
            </a:lvl5pPr>
            <a:lvl6pPr indent="0" lvl="5" marL="0" marR="0" rtl="0" algn="l">
              <a:lnSpc>
                <a:spcPct val="100000"/>
              </a:lnSpc>
              <a:spcBef>
                <a:spcPts val="0"/>
              </a:spcBef>
              <a:buClr>
                <a:srgbClr val="FFFFFF"/>
              </a:buClr>
              <a:buSzPct val="100000"/>
              <a:buFont typeface="Roboto Slab"/>
              <a:defRPr sz="4800">
                <a:solidFill>
                  <a:srgbClr val="FFFFFF"/>
                </a:solidFill>
                <a:latin typeface="Roboto Slab"/>
                <a:ea typeface="Roboto Slab"/>
                <a:cs typeface="Roboto Slab"/>
                <a:sym typeface="Roboto Slab"/>
              </a:defRPr>
            </a:lvl6pPr>
            <a:lvl7pPr indent="0" lvl="6" marL="0" marR="0" rtl="0" algn="l">
              <a:lnSpc>
                <a:spcPct val="100000"/>
              </a:lnSpc>
              <a:spcBef>
                <a:spcPts val="0"/>
              </a:spcBef>
              <a:buClr>
                <a:srgbClr val="FFFFFF"/>
              </a:buClr>
              <a:buSzPct val="100000"/>
              <a:buFont typeface="Roboto Slab"/>
              <a:defRPr sz="4800">
                <a:solidFill>
                  <a:srgbClr val="FFFFFF"/>
                </a:solidFill>
                <a:latin typeface="Roboto Slab"/>
                <a:ea typeface="Roboto Slab"/>
                <a:cs typeface="Roboto Slab"/>
                <a:sym typeface="Roboto Slab"/>
              </a:defRPr>
            </a:lvl7pPr>
            <a:lvl8pPr indent="0" lvl="7" marL="0" marR="0" rtl="0" algn="l">
              <a:lnSpc>
                <a:spcPct val="100000"/>
              </a:lnSpc>
              <a:spcBef>
                <a:spcPts val="0"/>
              </a:spcBef>
              <a:buClr>
                <a:srgbClr val="FFFFFF"/>
              </a:buClr>
              <a:buSzPct val="100000"/>
              <a:buFont typeface="Roboto Slab"/>
              <a:defRPr sz="4800">
                <a:solidFill>
                  <a:srgbClr val="FFFFFF"/>
                </a:solidFill>
                <a:latin typeface="Roboto Slab"/>
                <a:ea typeface="Roboto Slab"/>
                <a:cs typeface="Roboto Slab"/>
                <a:sym typeface="Roboto Slab"/>
              </a:defRPr>
            </a:lvl8pPr>
            <a:lvl9pPr indent="0" lvl="8" marL="0" marR="0" rtl="0" algn="l">
              <a:lnSpc>
                <a:spcPct val="100000"/>
              </a:lnSpc>
              <a:spcBef>
                <a:spcPts val="0"/>
              </a:spcBef>
              <a:buClr>
                <a:srgbClr val="FFFFFF"/>
              </a:buClr>
              <a:buSzPct val="100000"/>
              <a:buFont typeface="Roboto Slab"/>
              <a:defRPr sz="4800">
                <a:solidFill>
                  <a:srgbClr val="FFFFFF"/>
                </a:solidFill>
                <a:latin typeface="Roboto Slab"/>
                <a:ea typeface="Roboto Slab"/>
                <a:cs typeface="Roboto Slab"/>
                <a:sym typeface="Roboto Slab"/>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27" name="Shape 227"/>
        <p:cNvGrpSpPr/>
        <p:nvPr/>
      </p:nvGrpSpPr>
      <p:grpSpPr>
        <a:xfrm>
          <a:off x="0" y="0"/>
          <a:ext cx="0" cy="0"/>
          <a:chOff x="0" y="0"/>
          <a:chExt cx="0" cy="0"/>
        </a:xfrm>
      </p:grpSpPr>
      <p:sp>
        <p:nvSpPr>
          <p:cNvPr id="228" name="Shape 228"/>
          <p:cNvSpPr txBox="1"/>
          <p:nvPr>
            <p:ph type="title"/>
          </p:nvPr>
        </p:nvSpPr>
        <p:spPr>
          <a:xfrm>
            <a:off x="457200" y="372150"/>
            <a:ext cx="8191200" cy="994200"/>
          </a:xfrm>
          <a:prstGeom prst="rect">
            <a:avLst/>
          </a:prstGeom>
          <a:noFill/>
          <a:ln>
            <a:noFill/>
          </a:ln>
        </p:spPr>
        <p:txBody>
          <a:bodyPr anchorCtr="0" anchor="t" bIns="91425" lIns="91425" rIns="91425" tIns="91425"/>
          <a:lstStyle>
            <a:lvl1pPr lvl="0" rtl="0" algn="l">
              <a:lnSpc>
                <a:spcPct val="100000"/>
              </a:lnSpc>
              <a:spcBef>
                <a:spcPts val="0"/>
              </a:spcBef>
              <a:buClr>
                <a:schemeClr val="dk1"/>
              </a:buClr>
              <a:buSzPct val="100000"/>
              <a:buFont typeface="Roboto Slab"/>
              <a:buNone/>
              <a:defRPr b="0" i="0" sz="2800">
                <a:solidFill>
                  <a:schemeClr val="dk1"/>
                </a:solidFill>
                <a:latin typeface="Roboto Slab"/>
                <a:ea typeface="Roboto Slab"/>
                <a:cs typeface="Roboto Slab"/>
                <a:sym typeface="Roboto Slab"/>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9" name="Shape 229"/>
          <p:cNvSpPr txBox="1"/>
          <p:nvPr>
            <p:ph idx="1" type="body"/>
          </p:nvPr>
        </p:nvSpPr>
        <p:spPr>
          <a:xfrm>
            <a:off x="457200" y="1369218"/>
            <a:ext cx="7886700" cy="32634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lt1"/>
              </a:buClr>
              <a:buSzPct val="52380"/>
              <a:buFont typeface="Arial"/>
              <a:buChar char="•"/>
              <a:defRPr b="0" i="0" sz="2100" u="none" cap="none" strike="noStrike">
                <a:solidFill>
                  <a:schemeClr val="lt1"/>
                </a:solidFill>
                <a:latin typeface="Roboto"/>
                <a:ea typeface="Roboto"/>
                <a:cs typeface="Roboto"/>
                <a:sym typeface="Roboto"/>
              </a:defRPr>
            </a:lvl1pPr>
            <a:lvl2pPr indent="-63500" lvl="1" marL="520700" marR="0" rtl="0" algn="l">
              <a:lnSpc>
                <a:spcPct val="90000"/>
              </a:lnSpc>
              <a:spcBef>
                <a:spcPts val="400"/>
              </a:spcBef>
              <a:buClr>
                <a:schemeClr val="lt1"/>
              </a:buClr>
              <a:buSzPct val="61111"/>
              <a:buFont typeface="Arial"/>
              <a:buChar char="•"/>
              <a:defRPr b="0" i="0" sz="1800" u="none" cap="none" strike="noStrike">
                <a:solidFill>
                  <a:schemeClr val="lt1"/>
                </a:solidFill>
                <a:latin typeface="Roboto"/>
                <a:ea typeface="Roboto"/>
                <a:cs typeface="Roboto"/>
                <a:sym typeface="Roboto"/>
              </a:defRPr>
            </a:lvl2pPr>
            <a:lvl3pPr indent="-76200" lvl="2" marL="863600" marR="0" rtl="0" algn="l">
              <a:lnSpc>
                <a:spcPct val="90000"/>
              </a:lnSpc>
              <a:spcBef>
                <a:spcPts val="400"/>
              </a:spcBef>
              <a:buClr>
                <a:schemeClr val="lt1"/>
              </a:buClr>
              <a:buSzPct val="73333"/>
              <a:buFont typeface="Arial"/>
              <a:buChar char="•"/>
              <a:defRPr b="0" i="0" sz="1500" u="none" cap="none" strike="noStrike">
                <a:solidFill>
                  <a:schemeClr val="lt1"/>
                </a:solidFill>
                <a:latin typeface="Roboto"/>
                <a:ea typeface="Roboto"/>
                <a:cs typeface="Roboto"/>
                <a:sym typeface="Roboto"/>
              </a:defRPr>
            </a:lvl3pPr>
            <a:lvl4pPr indent="-88900" lvl="3" marL="1206500" marR="0" rtl="0" algn="l">
              <a:lnSpc>
                <a:spcPct val="90000"/>
              </a:lnSpc>
              <a:spcBef>
                <a:spcPts val="400"/>
              </a:spcBef>
              <a:buClr>
                <a:schemeClr val="lt1"/>
              </a:buClr>
              <a:buSzPct val="78571"/>
              <a:buFont typeface="Arial"/>
              <a:buChar char="•"/>
              <a:defRPr b="0" i="0" sz="1400" u="none" cap="none" strike="noStrike">
                <a:solidFill>
                  <a:schemeClr val="lt1"/>
                </a:solidFill>
                <a:latin typeface="Roboto"/>
                <a:ea typeface="Roboto"/>
                <a:cs typeface="Roboto"/>
                <a:sym typeface="Roboto"/>
              </a:defRPr>
            </a:lvl4pPr>
            <a:lvl5pPr indent="-88900" lvl="4" marL="1549400" marR="0" rtl="0" algn="l">
              <a:lnSpc>
                <a:spcPct val="90000"/>
              </a:lnSpc>
              <a:spcBef>
                <a:spcPts val="400"/>
              </a:spcBef>
              <a:buClr>
                <a:schemeClr val="lt1"/>
              </a:buClr>
              <a:buSzPct val="78571"/>
              <a:buFont typeface="Arial"/>
              <a:buChar char="•"/>
              <a:defRPr b="0" i="0" sz="1400" u="none" cap="none" strike="noStrike">
                <a:solidFill>
                  <a:schemeClr val="lt1"/>
                </a:solidFill>
                <a:latin typeface="Roboto"/>
                <a:ea typeface="Roboto"/>
                <a:cs typeface="Roboto"/>
                <a:sym typeface="Roboto"/>
              </a:defRPr>
            </a:lvl5pPr>
            <a:lvl6pPr indent="-88900" lvl="5" marL="1892300" marR="0" rtl="0" algn="l">
              <a:lnSpc>
                <a:spcPct val="90000"/>
              </a:lnSpc>
              <a:spcBef>
                <a:spcPts val="400"/>
              </a:spcBef>
              <a:buClr>
                <a:schemeClr val="lt1"/>
              </a:buClr>
              <a:buSzPct val="78571"/>
              <a:buFont typeface="Arial"/>
              <a:buChar char="•"/>
              <a:defRPr b="0" i="0" sz="1400" u="none" cap="none" strike="noStrike">
                <a:solidFill>
                  <a:schemeClr val="lt1"/>
                </a:solidFill>
                <a:latin typeface="Calibri"/>
                <a:ea typeface="Calibri"/>
                <a:cs typeface="Calibri"/>
                <a:sym typeface="Calibri"/>
              </a:defRPr>
            </a:lvl6pPr>
            <a:lvl7pPr indent="-88900" lvl="6" marL="2235200" marR="0" rtl="0" algn="l">
              <a:lnSpc>
                <a:spcPct val="90000"/>
              </a:lnSpc>
              <a:spcBef>
                <a:spcPts val="400"/>
              </a:spcBef>
              <a:buClr>
                <a:schemeClr val="lt1"/>
              </a:buClr>
              <a:buSzPct val="78571"/>
              <a:buFont typeface="Arial"/>
              <a:buChar char="•"/>
              <a:defRPr b="0" i="0" sz="1400" u="none" cap="none" strike="noStrike">
                <a:solidFill>
                  <a:schemeClr val="lt1"/>
                </a:solidFill>
                <a:latin typeface="Calibri"/>
                <a:ea typeface="Calibri"/>
                <a:cs typeface="Calibri"/>
                <a:sym typeface="Calibri"/>
              </a:defRPr>
            </a:lvl7pPr>
            <a:lvl8pPr indent="-88900" lvl="7" marL="2578100" marR="0" rtl="0" algn="l">
              <a:lnSpc>
                <a:spcPct val="90000"/>
              </a:lnSpc>
              <a:spcBef>
                <a:spcPts val="400"/>
              </a:spcBef>
              <a:buClr>
                <a:schemeClr val="lt1"/>
              </a:buClr>
              <a:buSzPct val="78571"/>
              <a:buFont typeface="Arial"/>
              <a:buChar char="•"/>
              <a:defRPr b="0" i="0" sz="1400" u="none" cap="none" strike="noStrike">
                <a:solidFill>
                  <a:schemeClr val="lt1"/>
                </a:solidFill>
                <a:latin typeface="Calibri"/>
                <a:ea typeface="Calibri"/>
                <a:cs typeface="Calibri"/>
                <a:sym typeface="Calibri"/>
              </a:defRPr>
            </a:lvl8pPr>
            <a:lvl9pPr indent="-88900" lvl="8" marL="2921000" marR="0" rtl="0" algn="l">
              <a:lnSpc>
                <a:spcPct val="90000"/>
              </a:lnSpc>
              <a:spcBef>
                <a:spcPts val="400"/>
              </a:spcBef>
              <a:buClr>
                <a:schemeClr val="lt1"/>
              </a:buClr>
              <a:buSzPct val="78571"/>
              <a:buFont typeface="Arial"/>
              <a:buChar char="•"/>
              <a:defRPr b="0" i="0" sz="1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30" name="Shape 230"/>
        <p:cNvGrpSpPr/>
        <p:nvPr/>
      </p:nvGrpSpPr>
      <p:grpSpPr>
        <a:xfrm>
          <a:off x="0" y="0"/>
          <a:ext cx="0" cy="0"/>
          <a:chOff x="0" y="0"/>
          <a:chExt cx="0" cy="0"/>
        </a:xfrm>
      </p:grpSpPr>
      <p:sp>
        <p:nvSpPr>
          <p:cNvPr id="231" name="Shape 231"/>
          <p:cNvSpPr txBox="1"/>
          <p:nvPr>
            <p:ph type="title"/>
          </p:nvPr>
        </p:nvSpPr>
        <p:spPr>
          <a:xfrm>
            <a:off x="623887" y="1282303"/>
            <a:ext cx="7886700" cy="2139600"/>
          </a:xfrm>
          <a:prstGeom prst="rect">
            <a:avLst/>
          </a:prstGeom>
          <a:noFill/>
          <a:ln>
            <a:noFill/>
          </a:ln>
        </p:spPr>
        <p:txBody>
          <a:bodyPr anchorCtr="0" anchor="t" bIns="91425" lIns="91425" rIns="91425" tIns="91425"/>
          <a:lstStyle>
            <a:lvl1pPr lvl="0" rtl="0">
              <a:spcBef>
                <a:spcPts val="0"/>
              </a:spcBef>
              <a:buSzPct val="100000"/>
              <a:defRPr sz="96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32" name="Shape 232"/>
          <p:cNvSpPr txBox="1"/>
          <p:nvPr>
            <p:ph idx="1" type="body"/>
          </p:nvPr>
        </p:nvSpPr>
        <p:spPr>
          <a:xfrm>
            <a:off x="623887" y="3442097"/>
            <a:ext cx="7886700" cy="1125000"/>
          </a:xfrm>
          <a:prstGeom prst="rect">
            <a:avLst/>
          </a:prstGeom>
          <a:noFill/>
          <a:ln>
            <a:noFill/>
          </a:ln>
        </p:spPr>
        <p:txBody>
          <a:bodyPr anchorCtr="0" anchor="t" bIns="68575" lIns="68575" rIns="68575" tIns="68575"/>
          <a:lstStyle>
            <a:lvl1pPr indent="0" lvl="0" marL="0" rtl="0">
              <a:spcBef>
                <a:spcPts val="0"/>
              </a:spcBef>
              <a:buClr>
                <a:srgbClr val="A8A8A8"/>
              </a:buClr>
              <a:buFont typeface="Roboto"/>
              <a:buNone/>
              <a:defRPr sz="1800">
                <a:solidFill>
                  <a:srgbClr val="A8A8A8"/>
                </a:solidFill>
              </a:defRPr>
            </a:lvl1pPr>
            <a:lvl2pPr indent="0" lvl="1" marL="342900" rtl="0">
              <a:spcBef>
                <a:spcPts val="0"/>
              </a:spcBef>
              <a:buClr>
                <a:srgbClr val="A8A8A8"/>
              </a:buClr>
              <a:buFont typeface="Roboto"/>
              <a:buNone/>
              <a:defRPr sz="1500">
                <a:solidFill>
                  <a:srgbClr val="A8A8A8"/>
                </a:solidFill>
              </a:defRPr>
            </a:lvl2pPr>
            <a:lvl3pPr indent="0" lvl="2" marL="685800" rtl="0">
              <a:spcBef>
                <a:spcPts val="0"/>
              </a:spcBef>
              <a:buClr>
                <a:srgbClr val="A8A8A8"/>
              </a:buClr>
              <a:buFont typeface="Roboto"/>
              <a:buNone/>
              <a:defRPr sz="1400">
                <a:solidFill>
                  <a:srgbClr val="A8A8A8"/>
                </a:solidFill>
              </a:defRPr>
            </a:lvl3pPr>
            <a:lvl4pPr indent="0" lvl="3" marL="1028700" rtl="0">
              <a:spcBef>
                <a:spcPts val="0"/>
              </a:spcBef>
              <a:buClr>
                <a:srgbClr val="A8A8A8"/>
              </a:buClr>
              <a:buFont typeface="Roboto"/>
              <a:buNone/>
              <a:defRPr sz="1200">
                <a:solidFill>
                  <a:srgbClr val="A8A8A8"/>
                </a:solidFill>
              </a:defRPr>
            </a:lvl4pPr>
            <a:lvl5pPr indent="0" lvl="4" marL="1371600" rtl="0">
              <a:spcBef>
                <a:spcPts val="0"/>
              </a:spcBef>
              <a:buClr>
                <a:srgbClr val="A8A8A8"/>
              </a:buClr>
              <a:buFont typeface="Roboto"/>
              <a:buNone/>
              <a:defRPr sz="1200">
                <a:solidFill>
                  <a:srgbClr val="A8A8A8"/>
                </a:solidFill>
              </a:defRPr>
            </a:lvl5pPr>
            <a:lvl6pPr indent="0" lvl="5" marL="1714500" rtl="0">
              <a:spcBef>
                <a:spcPts val="0"/>
              </a:spcBef>
              <a:buClr>
                <a:srgbClr val="A8A8A8"/>
              </a:buClr>
              <a:buFont typeface="Calibri"/>
              <a:buNone/>
              <a:defRPr sz="1200">
                <a:solidFill>
                  <a:srgbClr val="A8A8A8"/>
                </a:solidFill>
              </a:defRPr>
            </a:lvl6pPr>
            <a:lvl7pPr indent="0" lvl="6" marL="2057400" rtl="0">
              <a:spcBef>
                <a:spcPts val="0"/>
              </a:spcBef>
              <a:buClr>
                <a:srgbClr val="A8A8A8"/>
              </a:buClr>
              <a:buFont typeface="Calibri"/>
              <a:buNone/>
              <a:defRPr sz="1200">
                <a:solidFill>
                  <a:srgbClr val="A8A8A8"/>
                </a:solidFill>
              </a:defRPr>
            </a:lvl7pPr>
            <a:lvl8pPr indent="0" lvl="7" marL="2400300" rtl="0">
              <a:spcBef>
                <a:spcPts val="0"/>
              </a:spcBef>
              <a:buClr>
                <a:srgbClr val="A8A8A8"/>
              </a:buClr>
              <a:buFont typeface="Calibri"/>
              <a:buNone/>
              <a:defRPr sz="1200">
                <a:solidFill>
                  <a:srgbClr val="A8A8A8"/>
                </a:solidFill>
              </a:defRPr>
            </a:lvl8pPr>
            <a:lvl9pPr indent="0" lvl="8" marL="2743200" rtl="0">
              <a:spcBef>
                <a:spcPts val="0"/>
              </a:spcBef>
              <a:buClr>
                <a:srgbClr val="A8A8A8"/>
              </a:buClr>
              <a:buFont typeface="Calibri"/>
              <a:buNone/>
              <a:defRPr sz="1200">
                <a:solidFill>
                  <a:srgbClr val="A8A8A8"/>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233" name="Shape 233"/>
        <p:cNvGrpSpPr/>
        <p:nvPr/>
      </p:nvGrpSpPr>
      <p:grpSpPr>
        <a:xfrm>
          <a:off x="0" y="0"/>
          <a:ext cx="0" cy="0"/>
          <a:chOff x="0" y="0"/>
          <a:chExt cx="0" cy="0"/>
        </a:xfrm>
      </p:grpSpPr>
      <p:sp>
        <p:nvSpPr>
          <p:cNvPr id="234" name="Shape 234"/>
          <p:cNvSpPr txBox="1"/>
          <p:nvPr>
            <p:ph type="title"/>
          </p:nvPr>
        </p:nvSpPr>
        <p:spPr>
          <a:xfrm>
            <a:off x="628650" y="273843"/>
            <a:ext cx="7886700" cy="994200"/>
          </a:xfrm>
          <a:prstGeom prst="rect">
            <a:avLst/>
          </a:prstGeom>
          <a:noFill/>
          <a:ln>
            <a:noFill/>
          </a:ln>
        </p:spPr>
        <p:txBody>
          <a:bodyPr anchorCtr="0" anchor="ctr" bIns="91425" lIns="91425" rIns="91425" tIns="91425"/>
          <a:lstStyle>
            <a:lvl1pPr lvl="0" rtl="0" algn="l">
              <a:lnSpc>
                <a:spcPct val="90000"/>
              </a:lnSpc>
              <a:spcBef>
                <a:spcPts val="0"/>
              </a:spcBef>
              <a:buClr>
                <a:schemeClr val="dk1"/>
              </a:buClr>
              <a:buFont typeface="Roboto Slab"/>
              <a:buNone/>
              <a:defRPr b="0" i="0" sz="3300">
                <a:solidFill>
                  <a:schemeClr val="dk1"/>
                </a:solidFill>
                <a:latin typeface="Roboto Slab"/>
                <a:ea typeface="Roboto Slab"/>
                <a:cs typeface="Roboto Slab"/>
                <a:sym typeface="Roboto Slab"/>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35" name="Shape 235"/>
          <p:cNvSpPr txBox="1"/>
          <p:nvPr>
            <p:ph idx="1" type="body"/>
          </p:nvPr>
        </p:nvSpPr>
        <p:spPr>
          <a:xfrm>
            <a:off x="628650" y="1369218"/>
            <a:ext cx="3886200" cy="3263400"/>
          </a:xfrm>
          <a:prstGeom prst="rect">
            <a:avLst/>
          </a:prstGeom>
          <a:noFill/>
          <a:ln>
            <a:noFill/>
          </a:ln>
        </p:spPr>
        <p:txBody>
          <a:bodyPr anchorCtr="0" anchor="t" bIns="68575" lIns="68575" rIns="68575" tIns="68575"/>
          <a:lstStyle>
            <a:lvl1pPr indent="-38100" lvl="0" marL="177800" rtl="0" algn="l">
              <a:lnSpc>
                <a:spcPct val="90000"/>
              </a:lnSpc>
              <a:spcBef>
                <a:spcPts val="800"/>
              </a:spcBef>
              <a:buClr>
                <a:schemeClr val="dk1"/>
              </a:buClr>
              <a:buFont typeface="Arial"/>
              <a:buChar char="•"/>
              <a:defRPr sz="2100">
                <a:solidFill>
                  <a:schemeClr val="dk1"/>
                </a:solidFill>
                <a:latin typeface="Roboto"/>
                <a:ea typeface="Roboto"/>
                <a:cs typeface="Roboto"/>
                <a:sym typeface="Roboto"/>
              </a:defRPr>
            </a:lvl1pPr>
            <a:lvl2pPr indent="-63500" lvl="1" marL="520700" rtl="0" algn="l">
              <a:lnSpc>
                <a:spcPct val="90000"/>
              </a:lnSpc>
              <a:spcBef>
                <a:spcPts val="400"/>
              </a:spcBef>
              <a:buClr>
                <a:schemeClr val="dk1"/>
              </a:buClr>
              <a:buFont typeface="Arial"/>
              <a:buChar char="•"/>
              <a:defRPr sz="1800">
                <a:solidFill>
                  <a:schemeClr val="dk1"/>
                </a:solidFill>
                <a:latin typeface="Roboto"/>
                <a:ea typeface="Roboto"/>
                <a:cs typeface="Roboto"/>
                <a:sym typeface="Roboto"/>
              </a:defRPr>
            </a:lvl2pPr>
            <a:lvl3pPr indent="-76200" lvl="2" marL="863600" rtl="0" algn="l">
              <a:lnSpc>
                <a:spcPct val="90000"/>
              </a:lnSpc>
              <a:spcBef>
                <a:spcPts val="400"/>
              </a:spcBef>
              <a:buClr>
                <a:schemeClr val="dk1"/>
              </a:buClr>
              <a:buFont typeface="Arial"/>
              <a:buChar char="•"/>
              <a:defRPr sz="1500">
                <a:solidFill>
                  <a:schemeClr val="dk1"/>
                </a:solidFill>
                <a:latin typeface="Roboto"/>
                <a:ea typeface="Roboto"/>
                <a:cs typeface="Roboto"/>
                <a:sym typeface="Roboto"/>
              </a:defRPr>
            </a:lvl3pPr>
            <a:lvl4pPr indent="-88900" lvl="3" marL="1206500" rtl="0" algn="l">
              <a:lnSpc>
                <a:spcPct val="90000"/>
              </a:lnSpc>
              <a:spcBef>
                <a:spcPts val="400"/>
              </a:spcBef>
              <a:buClr>
                <a:schemeClr val="dk1"/>
              </a:buClr>
              <a:buFont typeface="Arial"/>
              <a:buChar char="•"/>
              <a:defRPr sz="1400">
                <a:solidFill>
                  <a:schemeClr val="dk1"/>
                </a:solidFill>
                <a:latin typeface="Roboto"/>
                <a:ea typeface="Roboto"/>
                <a:cs typeface="Roboto"/>
                <a:sym typeface="Roboto"/>
              </a:defRPr>
            </a:lvl4pPr>
            <a:lvl5pPr indent="-88900" lvl="4" marL="1549400" rtl="0" algn="l">
              <a:lnSpc>
                <a:spcPct val="90000"/>
              </a:lnSpc>
              <a:spcBef>
                <a:spcPts val="400"/>
              </a:spcBef>
              <a:buClr>
                <a:schemeClr val="dk1"/>
              </a:buClr>
              <a:buFont typeface="Arial"/>
              <a:buChar char="•"/>
              <a:defRPr sz="1400">
                <a:solidFill>
                  <a:schemeClr val="dk1"/>
                </a:solidFill>
                <a:latin typeface="Roboto"/>
                <a:ea typeface="Roboto"/>
                <a:cs typeface="Roboto"/>
                <a:sym typeface="Roboto"/>
              </a:defRPr>
            </a:lvl5pPr>
            <a:lvl6pPr indent="-88900" lvl="5" marL="18923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6pPr>
            <a:lvl7pPr indent="-88900" lvl="6" marL="22352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7pPr>
            <a:lvl8pPr indent="-88900" lvl="7" marL="25781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8pPr>
            <a:lvl9pPr indent="-88900" lvl="8" marL="29210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9pPr>
          </a:lstStyle>
          <a:p/>
        </p:txBody>
      </p:sp>
      <p:sp>
        <p:nvSpPr>
          <p:cNvPr id="236" name="Shape 236"/>
          <p:cNvSpPr txBox="1"/>
          <p:nvPr>
            <p:ph idx="2" type="body"/>
          </p:nvPr>
        </p:nvSpPr>
        <p:spPr>
          <a:xfrm>
            <a:off x="4629150" y="1369218"/>
            <a:ext cx="3886200" cy="3263400"/>
          </a:xfrm>
          <a:prstGeom prst="rect">
            <a:avLst/>
          </a:prstGeom>
          <a:noFill/>
          <a:ln>
            <a:noFill/>
          </a:ln>
        </p:spPr>
        <p:txBody>
          <a:bodyPr anchorCtr="0" anchor="t" bIns="68575" lIns="68575" rIns="68575" tIns="68575"/>
          <a:lstStyle>
            <a:lvl1pPr indent="-38100" lvl="0" marL="177800" rtl="0" algn="l">
              <a:lnSpc>
                <a:spcPct val="90000"/>
              </a:lnSpc>
              <a:spcBef>
                <a:spcPts val="800"/>
              </a:spcBef>
              <a:buClr>
                <a:schemeClr val="dk1"/>
              </a:buClr>
              <a:buFont typeface="Arial"/>
              <a:buChar char="•"/>
              <a:defRPr sz="2100">
                <a:solidFill>
                  <a:schemeClr val="dk1"/>
                </a:solidFill>
                <a:latin typeface="Roboto"/>
                <a:ea typeface="Roboto"/>
                <a:cs typeface="Roboto"/>
                <a:sym typeface="Roboto"/>
              </a:defRPr>
            </a:lvl1pPr>
            <a:lvl2pPr indent="-63500" lvl="1" marL="520700" rtl="0" algn="l">
              <a:lnSpc>
                <a:spcPct val="90000"/>
              </a:lnSpc>
              <a:spcBef>
                <a:spcPts val="400"/>
              </a:spcBef>
              <a:buClr>
                <a:schemeClr val="dk1"/>
              </a:buClr>
              <a:buFont typeface="Arial"/>
              <a:buChar char="•"/>
              <a:defRPr sz="1800">
                <a:solidFill>
                  <a:schemeClr val="dk1"/>
                </a:solidFill>
                <a:latin typeface="Roboto"/>
                <a:ea typeface="Roboto"/>
                <a:cs typeface="Roboto"/>
                <a:sym typeface="Roboto"/>
              </a:defRPr>
            </a:lvl2pPr>
            <a:lvl3pPr indent="-76200" lvl="2" marL="863600" rtl="0" algn="l">
              <a:lnSpc>
                <a:spcPct val="90000"/>
              </a:lnSpc>
              <a:spcBef>
                <a:spcPts val="400"/>
              </a:spcBef>
              <a:buClr>
                <a:schemeClr val="dk1"/>
              </a:buClr>
              <a:buFont typeface="Arial"/>
              <a:buChar char="•"/>
              <a:defRPr sz="1500">
                <a:solidFill>
                  <a:schemeClr val="dk1"/>
                </a:solidFill>
                <a:latin typeface="Roboto"/>
                <a:ea typeface="Roboto"/>
                <a:cs typeface="Roboto"/>
                <a:sym typeface="Roboto"/>
              </a:defRPr>
            </a:lvl3pPr>
            <a:lvl4pPr indent="-88900" lvl="3" marL="1206500" rtl="0" algn="l">
              <a:lnSpc>
                <a:spcPct val="90000"/>
              </a:lnSpc>
              <a:spcBef>
                <a:spcPts val="400"/>
              </a:spcBef>
              <a:buClr>
                <a:schemeClr val="dk1"/>
              </a:buClr>
              <a:buFont typeface="Arial"/>
              <a:buChar char="•"/>
              <a:defRPr sz="1400">
                <a:solidFill>
                  <a:schemeClr val="dk1"/>
                </a:solidFill>
                <a:latin typeface="Roboto"/>
                <a:ea typeface="Roboto"/>
                <a:cs typeface="Roboto"/>
                <a:sym typeface="Roboto"/>
              </a:defRPr>
            </a:lvl4pPr>
            <a:lvl5pPr indent="-88900" lvl="4" marL="1549400" rtl="0" algn="l">
              <a:lnSpc>
                <a:spcPct val="90000"/>
              </a:lnSpc>
              <a:spcBef>
                <a:spcPts val="400"/>
              </a:spcBef>
              <a:buClr>
                <a:schemeClr val="dk1"/>
              </a:buClr>
              <a:buFont typeface="Arial"/>
              <a:buChar char="•"/>
              <a:defRPr sz="1400">
                <a:solidFill>
                  <a:schemeClr val="dk1"/>
                </a:solidFill>
                <a:latin typeface="Roboto"/>
                <a:ea typeface="Roboto"/>
                <a:cs typeface="Roboto"/>
                <a:sym typeface="Roboto"/>
              </a:defRPr>
            </a:lvl5pPr>
            <a:lvl6pPr indent="-88900" lvl="5" marL="18923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6pPr>
            <a:lvl7pPr indent="-88900" lvl="6" marL="22352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7pPr>
            <a:lvl8pPr indent="-88900" lvl="7" marL="25781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8pPr>
            <a:lvl9pPr indent="-88900" lvl="8" marL="29210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237" name="Shape 237"/>
        <p:cNvGrpSpPr/>
        <p:nvPr/>
      </p:nvGrpSpPr>
      <p:grpSpPr>
        <a:xfrm>
          <a:off x="0" y="0"/>
          <a:ext cx="0" cy="0"/>
          <a:chOff x="0" y="0"/>
          <a:chExt cx="0" cy="0"/>
        </a:xfrm>
      </p:grpSpPr>
      <p:sp>
        <p:nvSpPr>
          <p:cNvPr id="238" name="Shape 238"/>
          <p:cNvSpPr txBox="1"/>
          <p:nvPr>
            <p:ph type="title"/>
          </p:nvPr>
        </p:nvSpPr>
        <p:spPr>
          <a:xfrm>
            <a:off x="629840" y="273843"/>
            <a:ext cx="7886700" cy="994200"/>
          </a:xfrm>
          <a:prstGeom prst="rect">
            <a:avLst/>
          </a:prstGeom>
          <a:noFill/>
          <a:ln>
            <a:noFill/>
          </a:ln>
        </p:spPr>
        <p:txBody>
          <a:bodyPr anchorCtr="0" anchor="ctr" bIns="91425" lIns="91425" rIns="91425" tIns="91425"/>
          <a:lstStyle>
            <a:lvl1pPr lvl="0" rtl="0" algn="l">
              <a:lnSpc>
                <a:spcPct val="90000"/>
              </a:lnSpc>
              <a:spcBef>
                <a:spcPts val="0"/>
              </a:spcBef>
              <a:buClr>
                <a:schemeClr val="dk1"/>
              </a:buClr>
              <a:buFont typeface="Roboto Slab"/>
              <a:buNone/>
              <a:defRPr b="0" i="0" sz="3300">
                <a:solidFill>
                  <a:schemeClr val="dk1"/>
                </a:solidFill>
                <a:latin typeface="Roboto Slab"/>
                <a:ea typeface="Roboto Slab"/>
                <a:cs typeface="Roboto Slab"/>
                <a:sym typeface="Roboto Slab"/>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39" name="Shape 239"/>
          <p:cNvSpPr txBox="1"/>
          <p:nvPr>
            <p:ph idx="1" type="body"/>
          </p:nvPr>
        </p:nvSpPr>
        <p:spPr>
          <a:xfrm>
            <a:off x="629840" y="1260872"/>
            <a:ext cx="3868200" cy="617999"/>
          </a:xfrm>
          <a:prstGeom prst="rect">
            <a:avLst/>
          </a:prstGeom>
          <a:noFill/>
          <a:ln>
            <a:noFill/>
          </a:ln>
        </p:spPr>
        <p:txBody>
          <a:bodyPr anchorCtr="0" anchor="b" bIns="68575" lIns="68575" rIns="68575" tIns="68575"/>
          <a:lstStyle>
            <a:lvl1pPr indent="0" lvl="0" marL="0" rtl="0">
              <a:spcBef>
                <a:spcPts val="0"/>
              </a:spcBef>
              <a:buFont typeface="Roboto"/>
              <a:buNone/>
              <a:defRPr b="1" sz="1800"/>
            </a:lvl1pPr>
            <a:lvl2pPr indent="0" lvl="1" marL="342900" rtl="0">
              <a:spcBef>
                <a:spcPts val="0"/>
              </a:spcBef>
              <a:buFont typeface="Roboto"/>
              <a:buNone/>
              <a:defRPr b="1" sz="1500"/>
            </a:lvl2pPr>
            <a:lvl3pPr indent="0" lvl="2" marL="685800" rtl="0">
              <a:spcBef>
                <a:spcPts val="0"/>
              </a:spcBef>
              <a:buFont typeface="Roboto"/>
              <a:buNone/>
              <a:defRPr b="1" sz="1400"/>
            </a:lvl3pPr>
            <a:lvl4pPr indent="0" lvl="3" marL="1028700" rtl="0">
              <a:spcBef>
                <a:spcPts val="0"/>
              </a:spcBef>
              <a:buFont typeface="Roboto"/>
              <a:buNone/>
              <a:defRPr b="1" sz="1200"/>
            </a:lvl4pPr>
            <a:lvl5pPr indent="0" lvl="4" marL="1371600" rtl="0">
              <a:spcBef>
                <a:spcPts val="0"/>
              </a:spcBef>
              <a:buFont typeface="Roboto"/>
              <a:buNone/>
              <a:defRPr b="1" sz="1200"/>
            </a:lvl5pPr>
            <a:lvl6pPr indent="0" lvl="5" marL="1714500" rtl="0">
              <a:spcBef>
                <a:spcPts val="0"/>
              </a:spcBef>
              <a:buFont typeface="Calibri"/>
              <a:buNone/>
              <a:defRPr b="1" sz="1200"/>
            </a:lvl6pPr>
            <a:lvl7pPr indent="0" lvl="6" marL="2057400" rtl="0">
              <a:spcBef>
                <a:spcPts val="0"/>
              </a:spcBef>
              <a:buFont typeface="Calibri"/>
              <a:buNone/>
              <a:defRPr b="1" sz="1200"/>
            </a:lvl7pPr>
            <a:lvl8pPr indent="0" lvl="7" marL="2400300" rtl="0">
              <a:spcBef>
                <a:spcPts val="0"/>
              </a:spcBef>
              <a:buFont typeface="Calibri"/>
              <a:buNone/>
              <a:defRPr b="1" sz="1200"/>
            </a:lvl8pPr>
            <a:lvl9pPr indent="0" lvl="8" marL="2743200" rtl="0">
              <a:spcBef>
                <a:spcPts val="0"/>
              </a:spcBef>
              <a:buFont typeface="Calibri"/>
              <a:buNone/>
              <a:defRPr b="1" sz="1200"/>
            </a:lvl9pPr>
          </a:lstStyle>
          <a:p/>
        </p:txBody>
      </p:sp>
      <p:sp>
        <p:nvSpPr>
          <p:cNvPr id="240" name="Shape 240"/>
          <p:cNvSpPr txBox="1"/>
          <p:nvPr>
            <p:ph idx="2" type="body"/>
          </p:nvPr>
        </p:nvSpPr>
        <p:spPr>
          <a:xfrm>
            <a:off x="629840" y="1878806"/>
            <a:ext cx="3868200" cy="2763300"/>
          </a:xfrm>
          <a:prstGeom prst="rect">
            <a:avLst/>
          </a:prstGeom>
          <a:noFill/>
          <a:ln>
            <a:noFill/>
          </a:ln>
        </p:spPr>
        <p:txBody>
          <a:bodyPr anchorCtr="0" anchor="t" bIns="68575" lIns="68575" rIns="68575" tIns="68575"/>
          <a:lstStyle>
            <a:lvl1pPr indent="-38100" lvl="0" marL="177800" rtl="0" algn="l">
              <a:lnSpc>
                <a:spcPct val="90000"/>
              </a:lnSpc>
              <a:spcBef>
                <a:spcPts val="800"/>
              </a:spcBef>
              <a:buClr>
                <a:schemeClr val="dk1"/>
              </a:buClr>
              <a:buFont typeface="Arial"/>
              <a:buChar char="•"/>
              <a:defRPr sz="2100">
                <a:solidFill>
                  <a:schemeClr val="dk1"/>
                </a:solidFill>
                <a:latin typeface="Roboto"/>
                <a:ea typeface="Roboto"/>
                <a:cs typeface="Roboto"/>
                <a:sym typeface="Roboto"/>
              </a:defRPr>
            </a:lvl1pPr>
            <a:lvl2pPr indent="-63500" lvl="1" marL="520700" rtl="0" algn="l">
              <a:lnSpc>
                <a:spcPct val="90000"/>
              </a:lnSpc>
              <a:spcBef>
                <a:spcPts val="400"/>
              </a:spcBef>
              <a:buClr>
                <a:schemeClr val="dk1"/>
              </a:buClr>
              <a:buFont typeface="Arial"/>
              <a:buChar char="•"/>
              <a:defRPr sz="1800">
                <a:solidFill>
                  <a:schemeClr val="dk1"/>
                </a:solidFill>
                <a:latin typeface="Roboto"/>
                <a:ea typeface="Roboto"/>
                <a:cs typeface="Roboto"/>
                <a:sym typeface="Roboto"/>
              </a:defRPr>
            </a:lvl2pPr>
            <a:lvl3pPr indent="-76200" lvl="2" marL="863600" rtl="0" algn="l">
              <a:lnSpc>
                <a:spcPct val="90000"/>
              </a:lnSpc>
              <a:spcBef>
                <a:spcPts val="400"/>
              </a:spcBef>
              <a:buClr>
                <a:schemeClr val="dk1"/>
              </a:buClr>
              <a:buFont typeface="Arial"/>
              <a:buChar char="•"/>
              <a:defRPr sz="1500">
                <a:solidFill>
                  <a:schemeClr val="dk1"/>
                </a:solidFill>
                <a:latin typeface="Roboto"/>
                <a:ea typeface="Roboto"/>
                <a:cs typeface="Roboto"/>
                <a:sym typeface="Roboto"/>
              </a:defRPr>
            </a:lvl3pPr>
            <a:lvl4pPr indent="-88900" lvl="3" marL="1206500" rtl="0" algn="l">
              <a:lnSpc>
                <a:spcPct val="90000"/>
              </a:lnSpc>
              <a:spcBef>
                <a:spcPts val="400"/>
              </a:spcBef>
              <a:buClr>
                <a:schemeClr val="dk1"/>
              </a:buClr>
              <a:buFont typeface="Arial"/>
              <a:buChar char="•"/>
              <a:defRPr sz="1400">
                <a:solidFill>
                  <a:schemeClr val="dk1"/>
                </a:solidFill>
                <a:latin typeface="Roboto"/>
                <a:ea typeface="Roboto"/>
                <a:cs typeface="Roboto"/>
                <a:sym typeface="Roboto"/>
              </a:defRPr>
            </a:lvl4pPr>
            <a:lvl5pPr indent="-88900" lvl="4" marL="1549400" rtl="0" algn="l">
              <a:lnSpc>
                <a:spcPct val="90000"/>
              </a:lnSpc>
              <a:spcBef>
                <a:spcPts val="400"/>
              </a:spcBef>
              <a:buClr>
                <a:schemeClr val="dk1"/>
              </a:buClr>
              <a:buFont typeface="Arial"/>
              <a:buChar char="•"/>
              <a:defRPr sz="1400">
                <a:solidFill>
                  <a:schemeClr val="dk1"/>
                </a:solidFill>
                <a:latin typeface="Roboto"/>
                <a:ea typeface="Roboto"/>
                <a:cs typeface="Roboto"/>
                <a:sym typeface="Roboto"/>
              </a:defRPr>
            </a:lvl5pPr>
            <a:lvl6pPr indent="-88900" lvl="5" marL="18923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6pPr>
            <a:lvl7pPr indent="-88900" lvl="6" marL="22352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7pPr>
            <a:lvl8pPr indent="-88900" lvl="7" marL="25781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8pPr>
            <a:lvl9pPr indent="-88900" lvl="8" marL="29210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9pPr>
          </a:lstStyle>
          <a:p/>
        </p:txBody>
      </p:sp>
      <p:sp>
        <p:nvSpPr>
          <p:cNvPr id="241" name="Shape 241"/>
          <p:cNvSpPr txBox="1"/>
          <p:nvPr>
            <p:ph idx="3" type="body"/>
          </p:nvPr>
        </p:nvSpPr>
        <p:spPr>
          <a:xfrm>
            <a:off x="4629150" y="1260872"/>
            <a:ext cx="3887400" cy="617999"/>
          </a:xfrm>
          <a:prstGeom prst="rect">
            <a:avLst/>
          </a:prstGeom>
          <a:noFill/>
          <a:ln>
            <a:noFill/>
          </a:ln>
        </p:spPr>
        <p:txBody>
          <a:bodyPr anchorCtr="0" anchor="b" bIns="68575" lIns="68575" rIns="68575" tIns="68575"/>
          <a:lstStyle>
            <a:lvl1pPr indent="0" lvl="0" marL="0" rtl="0">
              <a:spcBef>
                <a:spcPts val="0"/>
              </a:spcBef>
              <a:buFont typeface="Roboto"/>
              <a:buNone/>
              <a:defRPr b="1" sz="1800"/>
            </a:lvl1pPr>
            <a:lvl2pPr indent="0" lvl="1" marL="342900" rtl="0">
              <a:spcBef>
                <a:spcPts val="0"/>
              </a:spcBef>
              <a:buFont typeface="Roboto"/>
              <a:buNone/>
              <a:defRPr b="1" sz="1500"/>
            </a:lvl2pPr>
            <a:lvl3pPr indent="0" lvl="2" marL="685800" rtl="0">
              <a:spcBef>
                <a:spcPts val="0"/>
              </a:spcBef>
              <a:buFont typeface="Roboto"/>
              <a:buNone/>
              <a:defRPr b="1" sz="1400"/>
            </a:lvl3pPr>
            <a:lvl4pPr indent="0" lvl="3" marL="1028700" rtl="0">
              <a:spcBef>
                <a:spcPts val="0"/>
              </a:spcBef>
              <a:buFont typeface="Roboto"/>
              <a:buNone/>
              <a:defRPr b="1" sz="1200"/>
            </a:lvl4pPr>
            <a:lvl5pPr indent="0" lvl="4" marL="1371600" rtl="0">
              <a:spcBef>
                <a:spcPts val="0"/>
              </a:spcBef>
              <a:buFont typeface="Roboto"/>
              <a:buNone/>
              <a:defRPr b="1" sz="1200"/>
            </a:lvl5pPr>
            <a:lvl6pPr indent="0" lvl="5" marL="1714500" rtl="0">
              <a:spcBef>
                <a:spcPts val="0"/>
              </a:spcBef>
              <a:buFont typeface="Calibri"/>
              <a:buNone/>
              <a:defRPr b="1" sz="1200"/>
            </a:lvl6pPr>
            <a:lvl7pPr indent="0" lvl="6" marL="2057400" rtl="0">
              <a:spcBef>
                <a:spcPts val="0"/>
              </a:spcBef>
              <a:buFont typeface="Calibri"/>
              <a:buNone/>
              <a:defRPr b="1" sz="1200"/>
            </a:lvl7pPr>
            <a:lvl8pPr indent="0" lvl="7" marL="2400300" rtl="0">
              <a:spcBef>
                <a:spcPts val="0"/>
              </a:spcBef>
              <a:buFont typeface="Calibri"/>
              <a:buNone/>
              <a:defRPr b="1" sz="1200"/>
            </a:lvl8pPr>
            <a:lvl9pPr indent="0" lvl="8" marL="2743200" rtl="0">
              <a:spcBef>
                <a:spcPts val="0"/>
              </a:spcBef>
              <a:buFont typeface="Calibri"/>
              <a:buNone/>
              <a:defRPr b="1" sz="1200"/>
            </a:lvl9pPr>
          </a:lstStyle>
          <a:p/>
        </p:txBody>
      </p:sp>
      <p:sp>
        <p:nvSpPr>
          <p:cNvPr id="242" name="Shape 242"/>
          <p:cNvSpPr txBox="1"/>
          <p:nvPr>
            <p:ph idx="4" type="body"/>
          </p:nvPr>
        </p:nvSpPr>
        <p:spPr>
          <a:xfrm>
            <a:off x="4629150" y="1878806"/>
            <a:ext cx="3887400" cy="2763300"/>
          </a:xfrm>
          <a:prstGeom prst="rect">
            <a:avLst/>
          </a:prstGeom>
          <a:noFill/>
          <a:ln>
            <a:noFill/>
          </a:ln>
        </p:spPr>
        <p:txBody>
          <a:bodyPr anchorCtr="0" anchor="t" bIns="68575" lIns="68575" rIns="68575" tIns="68575"/>
          <a:lstStyle>
            <a:lvl1pPr indent="-38100" lvl="0" marL="177800" rtl="0" algn="l">
              <a:lnSpc>
                <a:spcPct val="90000"/>
              </a:lnSpc>
              <a:spcBef>
                <a:spcPts val="800"/>
              </a:spcBef>
              <a:buClr>
                <a:schemeClr val="dk1"/>
              </a:buClr>
              <a:buFont typeface="Arial"/>
              <a:buChar char="•"/>
              <a:defRPr sz="2100">
                <a:solidFill>
                  <a:schemeClr val="dk1"/>
                </a:solidFill>
                <a:latin typeface="Roboto"/>
                <a:ea typeface="Roboto"/>
                <a:cs typeface="Roboto"/>
                <a:sym typeface="Roboto"/>
              </a:defRPr>
            </a:lvl1pPr>
            <a:lvl2pPr indent="-63500" lvl="1" marL="520700" rtl="0" algn="l">
              <a:lnSpc>
                <a:spcPct val="90000"/>
              </a:lnSpc>
              <a:spcBef>
                <a:spcPts val="400"/>
              </a:spcBef>
              <a:buClr>
                <a:schemeClr val="dk1"/>
              </a:buClr>
              <a:buFont typeface="Arial"/>
              <a:buChar char="•"/>
              <a:defRPr sz="1800">
                <a:solidFill>
                  <a:schemeClr val="dk1"/>
                </a:solidFill>
                <a:latin typeface="Roboto"/>
                <a:ea typeface="Roboto"/>
                <a:cs typeface="Roboto"/>
                <a:sym typeface="Roboto"/>
              </a:defRPr>
            </a:lvl2pPr>
            <a:lvl3pPr indent="-76200" lvl="2" marL="863600" rtl="0" algn="l">
              <a:lnSpc>
                <a:spcPct val="90000"/>
              </a:lnSpc>
              <a:spcBef>
                <a:spcPts val="400"/>
              </a:spcBef>
              <a:buClr>
                <a:schemeClr val="dk1"/>
              </a:buClr>
              <a:buFont typeface="Arial"/>
              <a:buChar char="•"/>
              <a:defRPr sz="1500">
                <a:solidFill>
                  <a:schemeClr val="dk1"/>
                </a:solidFill>
                <a:latin typeface="Roboto"/>
                <a:ea typeface="Roboto"/>
                <a:cs typeface="Roboto"/>
                <a:sym typeface="Roboto"/>
              </a:defRPr>
            </a:lvl3pPr>
            <a:lvl4pPr indent="-88900" lvl="3" marL="1206500" rtl="0" algn="l">
              <a:lnSpc>
                <a:spcPct val="90000"/>
              </a:lnSpc>
              <a:spcBef>
                <a:spcPts val="400"/>
              </a:spcBef>
              <a:buClr>
                <a:schemeClr val="dk1"/>
              </a:buClr>
              <a:buFont typeface="Arial"/>
              <a:buChar char="•"/>
              <a:defRPr sz="1400">
                <a:solidFill>
                  <a:schemeClr val="dk1"/>
                </a:solidFill>
                <a:latin typeface="Roboto"/>
                <a:ea typeface="Roboto"/>
                <a:cs typeface="Roboto"/>
                <a:sym typeface="Roboto"/>
              </a:defRPr>
            </a:lvl4pPr>
            <a:lvl5pPr indent="-88900" lvl="4" marL="1549400" rtl="0" algn="l">
              <a:lnSpc>
                <a:spcPct val="90000"/>
              </a:lnSpc>
              <a:spcBef>
                <a:spcPts val="400"/>
              </a:spcBef>
              <a:buClr>
                <a:schemeClr val="dk1"/>
              </a:buClr>
              <a:buFont typeface="Arial"/>
              <a:buChar char="•"/>
              <a:defRPr sz="1400">
                <a:solidFill>
                  <a:schemeClr val="dk1"/>
                </a:solidFill>
                <a:latin typeface="Roboto"/>
                <a:ea typeface="Roboto"/>
                <a:cs typeface="Roboto"/>
                <a:sym typeface="Roboto"/>
              </a:defRPr>
            </a:lvl5pPr>
            <a:lvl6pPr indent="-88900" lvl="5" marL="18923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6pPr>
            <a:lvl7pPr indent="-88900" lvl="6" marL="22352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7pPr>
            <a:lvl8pPr indent="-88900" lvl="7" marL="25781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8pPr>
            <a:lvl9pPr indent="-88900" lvl="8" marL="2921000" rtl="0" algn="l">
              <a:lnSpc>
                <a:spcPct val="90000"/>
              </a:lnSpc>
              <a:spcBef>
                <a:spcPts val="400"/>
              </a:spcBef>
              <a:buClr>
                <a:schemeClr val="dk1"/>
              </a:buClr>
              <a:buFont typeface="Arial"/>
              <a:buChar char="•"/>
              <a:defRPr sz="1400">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43" name="Shape 243"/>
        <p:cNvGrpSpPr/>
        <p:nvPr/>
      </p:nvGrpSpPr>
      <p:grpSpPr>
        <a:xfrm>
          <a:off x="0" y="0"/>
          <a:ext cx="0" cy="0"/>
          <a:chOff x="0" y="0"/>
          <a:chExt cx="0" cy="0"/>
        </a:xfrm>
      </p:grpSpPr>
      <p:sp>
        <p:nvSpPr>
          <p:cNvPr id="244" name="Shape 244"/>
          <p:cNvSpPr txBox="1"/>
          <p:nvPr>
            <p:ph type="title"/>
          </p:nvPr>
        </p:nvSpPr>
        <p:spPr>
          <a:xfrm>
            <a:off x="628650" y="273843"/>
            <a:ext cx="7886700" cy="994200"/>
          </a:xfrm>
          <a:prstGeom prst="rect">
            <a:avLst/>
          </a:prstGeom>
          <a:noFill/>
          <a:ln>
            <a:noFill/>
          </a:ln>
        </p:spPr>
        <p:txBody>
          <a:bodyPr anchorCtr="0" anchor="ctr" bIns="91425" lIns="91425" rIns="91425" tIns="91425"/>
          <a:lstStyle>
            <a:lvl1pPr lvl="0" rtl="0" algn="l">
              <a:lnSpc>
                <a:spcPct val="90000"/>
              </a:lnSpc>
              <a:spcBef>
                <a:spcPts val="0"/>
              </a:spcBef>
              <a:buClr>
                <a:schemeClr val="dk1"/>
              </a:buClr>
              <a:buFont typeface="Roboto Slab"/>
              <a:buNone/>
              <a:defRPr b="0" i="0" sz="3300">
                <a:solidFill>
                  <a:schemeClr val="dk1"/>
                </a:solidFill>
                <a:latin typeface="Roboto Slab"/>
                <a:ea typeface="Roboto Slab"/>
                <a:cs typeface="Roboto Slab"/>
                <a:sym typeface="Roboto Slab"/>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45" name="Shape 245"/>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246" name="Shape 246"/>
        <p:cNvGrpSpPr/>
        <p:nvPr/>
      </p:nvGrpSpPr>
      <p:grpSpPr>
        <a:xfrm>
          <a:off x="0" y="0"/>
          <a:ext cx="0" cy="0"/>
          <a:chOff x="0" y="0"/>
          <a:chExt cx="0" cy="0"/>
        </a:xfrm>
      </p:grpSpPr>
      <p:sp>
        <p:nvSpPr>
          <p:cNvPr id="247" name="Shape 247"/>
          <p:cNvSpPr txBox="1"/>
          <p:nvPr>
            <p:ph type="title"/>
          </p:nvPr>
        </p:nvSpPr>
        <p:spPr>
          <a:xfrm>
            <a:off x="629840" y="342900"/>
            <a:ext cx="2949300" cy="1200000"/>
          </a:xfrm>
          <a:prstGeom prst="rect">
            <a:avLst/>
          </a:prstGeom>
          <a:noFill/>
          <a:ln>
            <a:noFill/>
          </a:ln>
        </p:spPr>
        <p:txBody>
          <a:bodyPr anchorCtr="0" anchor="b" bIns="91425" lIns="91425" rIns="91425" tIns="91425"/>
          <a:lstStyle>
            <a:lvl1pPr lvl="0" rtl="0">
              <a:spcBef>
                <a:spcPts val="0"/>
              </a:spcBef>
              <a:defRPr sz="24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48" name="Shape 248"/>
          <p:cNvSpPr txBox="1"/>
          <p:nvPr>
            <p:ph idx="1" type="body"/>
          </p:nvPr>
        </p:nvSpPr>
        <p:spPr>
          <a:xfrm>
            <a:off x="3887391" y="740568"/>
            <a:ext cx="4629000" cy="3655200"/>
          </a:xfrm>
          <a:prstGeom prst="rect">
            <a:avLst/>
          </a:prstGeom>
          <a:noFill/>
          <a:ln>
            <a:noFill/>
          </a:ln>
        </p:spPr>
        <p:txBody>
          <a:bodyPr anchorCtr="0" anchor="t" bIns="68575" lIns="68575" rIns="68575" tIns="68575"/>
          <a:lstStyle>
            <a:lvl1pPr lvl="0" rtl="0">
              <a:spcBef>
                <a:spcPts val="0"/>
              </a:spcBef>
              <a:defRPr sz="2400"/>
            </a:lvl1pPr>
            <a:lvl2pPr lvl="1" rtl="0">
              <a:spcBef>
                <a:spcPts val="0"/>
              </a:spcBef>
              <a:defRPr sz="2100"/>
            </a:lvl2pPr>
            <a:lvl3pPr lvl="2" rtl="0">
              <a:spcBef>
                <a:spcPts val="0"/>
              </a:spcBef>
              <a:defRPr sz="1800"/>
            </a:lvl3pPr>
            <a:lvl4pPr lvl="3" rtl="0">
              <a:spcBef>
                <a:spcPts val="0"/>
              </a:spcBef>
              <a:defRPr sz="1500"/>
            </a:lvl4pPr>
            <a:lvl5pPr lvl="4" rtl="0">
              <a:spcBef>
                <a:spcPts val="0"/>
              </a:spcBef>
              <a:defRPr sz="1500"/>
            </a:lvl5pPr>
            <a:lvl6pPr lvl="5" rtl="0">
              <a:spcBef>
                <a:spcPts val="0"/>
              </a:spcBef>
              <a:defRPr sz="1500"/>
            </a:lvl6pPr>
            <a:lvl7pPr lvl="6" rtl="0">
              <a:spcBef>
                <a:spcPts val="0"/>
              </a:spcBef>
              <a:defRPr sz="1500"/>
            </a:lvl7pPr>
            <a:lvl8pPr lvl="7" rtl="0">
              <a:spcBef>
                <a:spcPts val="0"/>
              </a:spcBef>
              <a:defRPr sz="1500"/>
            </a:lvl8pPr>
            <a:lvl9pPr lvl="8" rtl="0">
              <a:spcBef>
                <a:spcPts val="0"/>
              </a:spcBef>
              <a:defRPr sz="1500"/>
            </a:lvl9pPr>
          </a:lstStyle>
          <a:p/>
        </p:txBody>
      </p:sp>
      <p:sp>
        <p:nvSpPr>
          <p:cNvPr id="249" name="Shape 249"/>
          <p:cNvSpPr txBox="1"/>
          <p:nvPr>
            <p:ph idx="2" type="body"/>
          </p:nvPr>
        </p:nvSpPr>
        <p:spPr>
          <a:xfrm>
            <a:off x="629840" y="1543050"/>
            <a:ext cx="2949300" cy="2858700"/>
          </a:xfrm>
          <a:prstGeom prst="rect">
            <a:avLst/>
          </a:prstGeom>
          <a:noFill/>
          <a:ln>
            <a:noFill/>
          </a:ln>
        </p:spPr>
        <p:txBody>
          <a:bodyPr anchorCtr="0" anchor="t" bIns="68575" lIns="68575" rIns="68575" tIns="68575"/>
          <a:lstStyle>
            <a:lvl1pPr indent="0" lvl="0" marL="0" rtl="0">
              <a:spcBef>
                <a:spcPts val="0"/>
              </a:spcBef>
              <a:buFont typeface="Roboto"/>
              <a:buNone/>
              <a:defRPr sz="1200"/>
            </a:lvl1pPr>
            <a:lvl2pPr indent="0" lvl="1" marL="342900" rtl="0">
              <a:spcBef>
                <a:spcPts val="0"/>
              </a:spcBef>
              <a:buFont typeface="Roboto"/>
              <a:buNone/>
              <a:defRPr sz="1100"/>
            </a:lvl2pPr>
            <a:lvl3pPr indent="0" lvl="2" marL="685800" rtl="0">
              <a:spcBef>
                <a:spcPts val="0"/>
              </a:spcBef>
              <a:buFont typeface="Roboto"/>
              <a:buNone/>
              <a:defRPr sz="900"/>
            </a:lvl3pPr>
            <a:lvl4pPr indent="0" lvl="3" marL="1028700" rtl="0">
              <a:spcBef>
                <a:spcPts val="0"/>
              </a:spcBef>
              <a:buFont typeface="Roboto"/>
              <a:buNone/>
              <a:defRPr sz="800"/>
            </a:lvl4pPr>
            <a:lvl5pPr indent="0" lvl="4" marL="1371600" rtl="0">
              <a:spcBef>
                <a:spcPts val="0"/>
              </a:spcBef>
              <a:buFont typeface="Roboto"/>
              <a:buNone/>
              <a:defRPr sz="800"/>
            </a:lvl5pPr>
            <a:lvl6pPr indent="0" lvl="5" marL="1714500" rtl="0">
              <a:spcBef>
                <a:spcPts val="0"/>
              </a:spcBef>
              <a:buFont typeface="Calibri"/>
              <a:buNone/>
              <a:defRPr sz="800"/>
            </a:lvl6pPr>
            <a:lvl7pPr indent="0" lvl="6" marL="2057400" rtl="0">
              <a:spcBef>
                <a:spcPts val="0"/>
              </a:spcBef>
              <a:buFont typeface="Calibri"/>
              <a:buNone/>
              <a:defRPr sz="800"/>
            </a:lvl7pPr>
            <a:lvl8pPr indent="0" lvl="7" marL="2400300" rtl="0">
              <a:spcBef>
                <a:spcPts val="0"/>
              </a:spcBef>
              <a:buFont typeface="Calibri"/>
              <a:buNone/>
              <a:defRPr sz="800"/>
            </a:lvl8pPr>
            <a:lvl9pPr indent="0" lvl="8" marL="2743200" rtl="0">
              <a:spcBef>
                <a:spcPts val="0"/>
              </a:spcBef>
              <a:buFont typeface="Calibri"/>
              <a:buNone/>
              <a:defRPr sz="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Red Footer - Title &amp; Body">
    <p:spTree>
      <p:nvGrpSpPr>
        <p:cNvPr id="25" name="Shape 25"/>
        <p:cNvGrpSpPr/>
        <p:nvPr/>
      </p:nvGrpSpPr>
      <p:grpSpPr>
        <a:xfrm>
          <a:off x="0" y="0"/>
          <a:ext cx="0" cy="0"/>
          <a:chOff x="0" y="0"/>
          <a:chExt cx="0" cy="0"/>
        </a:xfrm>
      </p:grpSpPr>
      <p:sp>
        <p:nvSpPr>
          <p:cNvPr id="26" name="Shape 26"/>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7" name="Shape 27"/>
          <p:cNvSpPr/>
          <p:nvPr/>
        </p:nvSpPr>
        <p:spPr>
          <a:xfrm flipH="1">
            <a:off x="25825" y="4617750"/>
            <a:ext cx="9143874" cy="548377"/>
          </a:xfrm>
          <a:custGeom>
            <a:pathLst>
              <a:path extrusionOk="0" h="19840" w="367556">
                <a:moveTo>
                  <a:pt x="0" y="19840"/>
                </a:moveTo>
                <a:lnTo>
                  <a:pt x="515" y="0"/>
                </a:lnTo>
                <a:lnTo>
                  <a:pt x="367556" y="11270"/>
                </a:lnTo>
                <a:lnTo>
                  <a:pt x="367044" y="18698"/>
                </a:lnTo>
                <a:close/>
              </a:path>
            </a:pathLst>
          </a:custGeom>
          <a:solidFill>
            <a:srgbClr val="800000"/>
          </a:solidFill>
          <a:ln>
            <a:noFill/>
          </a:ln>
        </p:spPr>
      </p:sp>
      <p:sp>
        <p:nvSpPr>
          <p:cNvPr id="28" name="Shape 28"/>
          <p:cNvSpPr/>
          <p:nvPr/>
        </p:nvSpPr>
        <p:spPr>
          <a:xfrm flipH="1">
            <a:off x="-12535" y="4686832"/>
            <a:ext cx="4769785" cy="473975"/>
          </a:xfrm>
          <a:custGeom>
            <a:pathLst>
              <a:path extrusionOk="0" h="18959" w="366343">
                <a:moveTo>
                  <a:pt x="0" y="18521"/>
                </a:moveTo>
                <a:lnTo>
                  <a:pt x="366343" y="0"/>
                </a:lnTo>
                <a:lnTo>
                  <a:pt x="366052" y="18959"/>
                </a:lnTo>
                <a:close/>
              </a:path>
            </a:pathLst>
          </a:custGeom>
          <a:solidFill>
            <a:srgbClr val="EA4335"/>
          </a:solidFill>
          <a:ln>
            <a:noFill/>
          </a:ln>
        </p:spPr>
      </p:sp>
      <p:pic>
        <p:nvPicPr>
          <p:cNvPr descr="Google_Logo_2015_gr.png" id="29" name="Shape 29"/>
          <p:cNvPicPr preferRelativeResize="0"/>
          <p:nvPr/>
        </p:nvPicPr>
        <p:blipFill>
          <a:blip r:embed="rId2">
            <a:alphaModFix/>
          </a:blip>
          <a:stretch>
            <a:fillRect/>
          </a:stretch>
        </p:blipFill>
        <p:spPr>
          <a:xfrm>
            <a:off x="176219" y="4841764"/>
            <a:ext cx="555424" cy="171122"/>
          </a:xfrm>
          <a:prstGeom prst="rect">
            <a:avLst/>
          </a:prstGeom>
          <a:noFill/>
          <a:ln>
            <a:noFill/>
          </a:ln>
        </p:spPr>
      </p:pic>
      <p:sp>
        <p:nvSpPr>
          <p:cNvPr id="30" name="Shape 30"/>
          <p:cNvSpPr txBox="1"/>
          <p:nvPr>
            <p:ph idx="1" type="body"/>
          </p:nvPr>
        </p:nvSpPr>
        <p:spPr>
          <a:xfrm>
            <a:off x="176225" y="1305875"/>
            <a:ext cx="5244899" cy="2606700"/>
          </a:xfrm>
          <a:prstGeom prst="rect">
            <a:avLst/>
          </a:prstGeom>
        </p:spPr>
        <p:txBody>
          <a:bodyPr anchorCtr="0" anchor="t" bIns="91425" lIns="91425" rIns="91425" tIns="91425"/>
          <a:lstStyle>
            <a:lvl1pPr lvl="0" rtl="0">
              <a:spcBef>
                <a:spcPts val="0"/>
              </a:spcBef>
              <a:buSzPct val="100000"/>
              <a:buFont typeface="Roboto"/>
              <a:buChar char="●"/>
              <a:defRPr sz="1400">
                <a:latin typeface="Roboto"/>
                <a:ea typeface="Roboto"/>
                <a:cs typeface="Roboto"/>
                <a:sym typeface="Roboto"/>
              </a:defRPr>
            </a:lvl1pPr>
            <a:lvl2pPr lvl="1" rtl="0">
              <a:spcBef>
                <a:spcPts val="0"/>
              </a:spcBef>
              <a:buFont typeface="Roboto"/>
              <a:buChar char="○"/>
              <a:defRPr>
                <a:latin typeface="Roboto"/>
                <a:ea typeface="Roboto"/>
                <a:cs typeface="Roboto"/>
                <a:sym typeface="Roboto"/>
              </a:defRPr>
            </a:lvl2pPr>
            <a:lvl3pPr lvl="2" rtl="0">
              <a:spcBef>
                <a:spcPts val="0"/>
              </a:spcBef>
              <a:buFont typeface="Roboto"/>
              <a:buChar char="■"/>
              <a:defRPr>
                <a:latin typeface="Roboto"/>
                <a:ea typeface="Roboto"/>
                <a:cs typeface="Roboto"/>
                <a:sym typeface="Roboto"/>
              </a:defRPr>
            </a:lvl3pPr>
            <a:lvl4pPr lvl="3" rtl="0">
              <a:spcBef>
                <a:spcPts val="0"/>
              </a:spcBef>
              <a:buFont typeface="Roboto"/>
              <a:buChar char="●"/>
              <a:defRPr>
                <a:latin typeface="Roboto"/>
                <a:ea typeface="Roboto"/>
                <a:cs typeface="Roboto"/>
                <a:sym typeface="Roboto"/>
              </a:defRPr>
            </a:lvl4pPr>
            <a:lvl5pPr lvl="4" rtl="0">
              <a:spcBef>
                <a:spcPts val="0"/>
              </a:spcBef>
              <a:buFont typeface="Roboto"/>
              <a:buChar char="○"/>
              <a:defRPr>
                <a:latin typeface="Roboto"/>
                <a:ea typeface="Roboto"/>
                <a:cs typeface="Roboto"/>
                <a:sym typeface="Roboto"/>
              </a:defRPr>
            </a:lvl5pPr>
            <a:lvl6pPr lvl="5" rtl="0">
              <a:spcBef>
                <a:spcPts val="0"/>
              </a:spcBef>
              <a:buFont typeface="Roboto"/>
              <a:buChar char="■"/>
              <a:defRPr>
                <a:latin typeface="Roboto"/>
                <a:ea typeface="Roboto"/>
                <a:cs typeface="Roboto"/>
                <a:sym typeface="Roboto"/>
              </a:defRPr>
            </a:lvl6pPr>
            <a:lvl7pPr lvl="6" rtl="0">
              <a:spcBef>
                <a:spcPts val="0"/>
              </a:spcBef>
              <a:buFont typeface="Roboto"/>
              <a:buChar char="●"/>
              <a:defRPr>
                <a:latin typeface="Roboto"/>
                <a:ea typeface="Roboto"/>
                <a:cs typeface="Roboto"/>
                <a:sym typeface="Roboto"/>
              </a:defRPr>
            </a:lvl7pPr>
            <a:lvl8pPr lvl="7" rtl="0">
              <a:spcBef>
                <a:spcPts val="0"/>
              </a:spcBef>
              <a:buFont typeface="Roboto"/>
              <a:buChar char="○"/>
              <a:defRPr>
                <a:latin typeface="Roboto"/>
                <a:ea typeface="Roboto"/>
                <a:cs typeface="Roboto"/>
                <a:sym typeface="Roboto"/>
              </a:defRPr>
            </a:lvl8pPr>
            <a:lvl9pPr lvl="8" rtl="0">
              <a:spcBef>
                <a:spcPts val="0"/>
              </a:spcBef>
              <a:buFont typeface="Roboto"/>
              <a:buChar char="■"/>
              <a:defRPr>
                <a:latin typeface="Roboto"/>
                <a:ea typeface="Roboto"/>
                <a:cs typeface="Roboto"/>
                <a:sym typeface="Roboto"/>
              </a:defRPr>
            </a:lvl9pPr>
          </a:lstStyle>
          <a:p/>
        </p:txBody>
      </p:sp>
      <p:sp>
        <p:nvSpPr>
          <p:cNvPr id="31" name="Shape 31"/>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250" name="Shape 250"/>
        <p:cNvGrpSpPr/>
        <p:nvPr/>
      </p:nvGrpSpPr>
      <p:grpSpPr>
        <a:xfrm>
          <a:off x="0" y="0"/>
          <a:ext cx="0" cy="0"/>
          <a:chOff x="0" y="0"/>
          <a:chExt cx="0" cy="0"/>
        </a:xfrm>
      </p:grpSpPr>
      <p:sp>
        <p:nvSpPr>
          <p:cNvPr id="251" name="Shape 251"/>
          <p:cNvSpPr txBox="1"/>
          <p:nvPr>
            <p:ph type="title"/>
          </p:nvPr>
        </p:nvSpPr>
        <p:spPr>
          <a:xfrm>
            <a:off x="629840" y="342900"/>
            <a:ext cx="2949300" cy="1200000"/>
          </a:xfrm>
          <a:prstGeom prst="rect">
            <a:avLst/>
          </a:prstGeom>
          <a:noFill/>
          <a:ln>
            <a:noFill/>
          </a:ln>
        </p:spPr>
        <p:txBody>
          <a:bodyPr anchorCtr="0" anchor="b" bIns="91425" lIns="91425" rIns="91425" tIns="91425"/>
          <a:lstStyle>
            <a:lvl1pPr lvl="0" rtl="0">
              <a:spcBef>
                <a:spcPts val="0"/>
              </a:spcBef>
              <a:defRPr sz="24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52" name="Shape 252"/>
          <p:cNvSpPr/>
          <p:nvPr>
            <p:ph idx="2" type="pic"/>
          </p:nvPr>
        </p:nvSpPr>
        <p:spPr>
          <a:xfrm>
            <a:off x="3887391" y="740568"/>
            <a:ext cx="4629000" cy="3655200"/>
          </a:xfrm>
          <a:prstGeom prst="rect">
            <a:avLst/>
          </a:prstGeom>
          <a:noFill/>
          <a:ln>
            <a:noFill/>
          </a:ln>
        </p:spPr>
      </p:sp>
      <p:sp>
        <p:nvSpPr>
          <p:cNvPr id="253" name="Shape 253"/>
          <p:cNvSpPr txBox="1"/>
          <p:nvPr>
            <p:ph idx="1" type="body"/>
          </p:nvPr>
        </p:nvSpPr>
        <p:spPr>
          <a:xfrm>
            <a:off x="629840" y="1543050"/>
            <a:ext cx="2949300" cy="2858700"/>
          </a:xfrm>
          <a:prstGeom prst="rect">
            <a:avLst/>
          </a:prstGeom>
          <a:noFill/>
          <a:ln>
            <a:noFill/>
          </a:ln>
        </p:spPr>
        <p:txBody>
          <a:bodyPr anchorCtr="0" anchor="t" bIns="68575" lIns="68575" rIns="68575" tIns="68575"/>
          <a:lstStyle>
            <a:lvl1pPr indent="0" lvl="0" marL="0" rtl="0">
              <a:spcBef>
                <a:spcPts val="0"/>
              </a:spcBef>
              <a:buFont typeface="Roboto"/>
              <a:buNone/>
              <a:defRPr sz="1200"/>
            </a:lvl1pPr>
            <a:lvl2pPr indent="0" lvl="1" marL="342900" rtl="0">
              <a:spcBef>
                <a:spcPts val="0"/>
              </a:spcBef>
              <a:buFont typeface="Roboto"/>
              <a:buNone/>
              <a:defRPr sz="1100"/>
            </a:lvl2pPr>
            <a:lvl3pPr indent="0" lvl="2" marL="685800" rtl="0">
              <a:spcBef>
                <a:spcPts val="0"/>
              </a:spcBef>
              <a:buFont typeface="Roboto"/>
              <a:buNone/>
              <a:defRPr sz="900"/>
            </a:lvl3pPr>
            <a:lvl4pPr indent="0" lvl="3" marL="1028700" rtl="0">
              <a:spcBef>
                <a:spcPts val="0"/>
              </a:spcBef>
              <a:buFont typeface="Roboto"/>
              <a:buNone/>
              <a:defRPr sz="800"/>
            </a:lvl4pPr>
            <a:lvl5pPr indent="0" lvl="4" marL="1371600" rtl="0">
              <a:spcBef>
                <a:spcPts val="0"/>
              </a:spcBef>
              <a:buFont typeface="Roboto"/>
              <a:buNone/>
              <a:defRPr sz="800"/>
            </a:lvl5pPr>
            <a:lvl6pPr indent="0" lvl="5" marL="1714500" rtl="0">
              <a:spcBef>
                <a:spcPts val="0"/>
              </a:spcBef>
              <a:buFont typeface="Calibri"/>
              <a:buNone/>
              <a:defRPr sz="800"/>
            </a:lvl6pPr>
            <a:lvl7pPr indent="0" lvl="6" marL="2057400" rtl="0">
              <a:spcBef>
                <a:spcPts val="0"/>
              </a:spcBef>
              <a:buFont typeface="Calibri"/>
              <a:buNone/>
              <a:defRPr sz="800"/>
            </a:lvl7pPr>
            <a:lvl8pPr indent="0" lvl="7" marL="2400300" rtl="0">
              <a:spcBef>
                <a:spcPts val="0"/>
              </a:spcBef>
              <a:buFont typeface="Calibri"/>
              <a:buNone/>
              <a:defRPr sz="800"/>
            </a:lvl8pPr>
            <a:lvl9pPr indent="0" lvl="8" marL="2743200" rtl="0">
              <a:spcBef>
                <a:spcPts val="0"/>
              </a:spcBef>
              <a:buFont typeface="Calibri"/>
              <a:buNone/>
              <a:defRPr sz="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Yellow Footer - Title &amp; Body">
    <p:spTree>
      <p:nvGrpSpPr>
        <p:cNvPr id="32" name="Shape 32"/>
        <p:cNvGrpSpPr/>
        <p:nvPr/>
      </p:nvGrpSpPr>
      <p:grpSpPr>
        <a:xfrm>
          <a:off x="0" y="0"/>
          <a:ext cx="0" cy="0"/>
          <a:chOff x="0" y="0"/>
          <a:chExt cx="0" cy="0"/>
        </a:xfrm>
      </p:grpSpPr>
      <p:sp>
        <p:nvSpPr>
          <p:cNvPr id="33" name="Shape 33"/>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4" name="Shape 34"/>
          <p:cNvSpPr/>
          <p:nvPr/>
        </p:nvSpPr>
        <p:spPr>
          <a:xfrm flipH="1">
            <a:off x="25825" y="4617750"/>
            <a:ext cx="9143874" cy="548377"/>
          </a:xfrm>
          <a:custGeom>
            <a:pathLst>
              <a:path extrusionOk="0" h="19840" w="367556">
                <a:moveTo>
                  <a:pt x="0" y="19840"/>
                </a:moveTo>
                <a:lnTo>
                  <a:pt x="515" y="0"/>
                </a:lnTo>
                <a:lnTo>
                  <a:pt x="367556" y="11270"/>
                </a:lnTo>
                <a:lnTo>
                  <a:pt x="367044" y="18698"/>
                </a:lnTo>
                <a:close/>
              </a:path>
            </a:pathLst>
          </a:custGeom>
          <a:solidFill>
            <a:srgbClr val="FBBC05"/>
          </a:solidFill>
          <a:ln>
            <a:noFill/>
          </a:ln>
        </p:spPr>
      </p:sp>
      <p:sp>
        <p:nvSpPr>
          <p:cNvPr id="35" name="Shape 35"/>
          <p:cNvSpPr txBox="1"/>
          <p:nvPr>
            <p:ph idx="1" type="body"/>
          </p:nvPr>
        </p:nvSpPr>
        <p:spPr>
          <a:xfrm>
            <a:off x="176225" y="1305875"/>
            <a:ext cx="5244899" cy="2606700"/>
          </a:xfrm>
          <a:prstGeom prst="rect">
            <a:avLst/>
          </a:prstGeom>
        </p:spPr>
        <p:txBody>
          <a:bodyPr anchorCtr="0" anchor="t" bIns="91425" lIns="91425" rIns="91425" tIns="91425"/>
          <a:lstStyle>
            <a:lvl1pPr lvl="0" rtl="0">
              <a:spcBef>
                <a:spcPts val="0"/>
              </a:spcBef>
              <a:buSzPct val="100000"/>
              <a:buFont typeface="Roboto"/>
              <a:buChar char="●"/>
              <a:defRPr sz="1400">
                <a:latin typeface="Roboto"/>
                <a:ea typeface="Roboto"/>
                <a:cs typeface="Roboto"/>
                <a:sym typeface="Roboto"/>
              </a:defRPr>
            </a:lvl1pPr>
            <a:lvl2pPr lvl="1" rtl="0">
              <a:spcBef>
                <a:spcPts val="0"/>
              </a:spcBef>
              <a:buFont typeface="Roboto"/>
              <a:buChar char="○"/>
              <a:defRPr>
                <a:latin typeface="Roboto"/>
                <a:ea typeface="Roboto"/>
                <a:cs typeface="Roboto"/>
                <a:sym typeface="Roboto"/>
              </a:defRPr>
            </a:lvl2pPr>
            <a:lvl3pPr lvl="2" rtl="0">
              <a:spcBef>
                <a:spcPts val="0"/>
              </a:spcBef>
              <a:buFont typeface="Roboto"/>
              <a:buChar char="■"/>
              <a:defRPr>
                <a:latin typeface="Roboto"/>
                <a:ea typeface="Roboto"/>
                <a:cs typeface="Roboto"/>
                <a:sym typeface="Roboto"/>
              </a:defRPr>
            </a:lvl3pPr>
            <a:lvl4pPr lvl="3" rtl="0">
              <a:spcBef>
                <a:spcPts val="0"/>
              </a:spcBef>
              <a:buFont typeface="Roboto"/>
              <a:buChar char="●"/>
              <a:defRPr>
                <a:latin typeface="Roboto"/>
                <a:ea typeface="Roboto"/>
                <a:cs typeface="Roboto"/>
                <a:sym typeface="Roboto"/>
              </a:defRPr>
            </a:lvl4pPr>
            <a:lvl5pPr lvl="4" rtl="0">
              <a:spcBef>
                <a:spcPts val="0"/>
              </a:spcBef>
              <a:buFont typeface="Roboto"/>
              <a:buChar char="○"/>
              <a:defRPr>
                <a:latin typeface="Roboto"/>
                <a:ea typeface="Roboto"/>
                <a:cs typeface="Roboto"/>
                <a:sym typeface="Roboto"/>
              </a:defRPr>
            </a:lvl5pPr>
            <a:lvl6pPr lvl="5" rtl="0">
              <a:spcBef>
                <a:spcPts val="0"/>
              </a:spcBef>
              <a:buFont typeface="Roboto"/>
              <a:buChar char="■"/>
              <a:defRPr>
                <a:latin typeface="Roboto"/>
                <a:ea typeface="Roboto"/>
                <a:cs typeface="Roboto"/>
                <a:sym typeface="Roboto"/>
              </a:defRPr>
            </a:lvl6pPr>
            <a:lvl7pPr lvl="6" rtl="0">
              <a:spcBef>
                <a:spcPts val="0"/>
              </a:spcBef>
              <a:buFont typeface="Roboto"/>
              <a:buChar char="●"/>
              <a:defRPr>
                <a:latin typeface="Roboto"/>
                <a:ea typeface="Roboto"/>
                <a:cs typeface="Roboto"/>
                <a:sym typeface="Roboto"/>
              </a:defRPr>
            </a:lvl7pPr>
            <a:lvl8pPr lvl="7" rtl="0">
              <a:spcBef>
                <a:spcPts val="0"/>
              </a:spcBef>
              <a:buFont typeface="Roboto"/>
              <a:buChar char="○"/>
              <a:defRPr>
                <a:latin typeface="Roboto"/>
                <a:ea typeface="Roboto"/>
                <a:cs typeface="Roboto"/>
                <a:sym typeface="Roboto"/>
              </a:defRPr>
            </a:lvl8pPr>
            <a:lvl9pPr lvl="8" rtl="0">
              <a:spcBef>
                <a:spcPts val="0"/>
              </a:spcBef>
              <a:buFont typeface="Roboto"/>
              <a:buChar char="■"/>
              <a:defRPr>
                <a:latin typeface="Roboto"/>
                <a:ea typeface="Roboto"/>
                <a:cs typeface="Roboto"/>
                <a:sym typeface="Roboto"/>
              </a:defRPr>
            </a:lvl9pPr>
          </a:lstStyle>
          <a:p/>
        </p:txBody>
      </p:sp>
      <p:sp>
        <p:nvSpPr>
          <p:cNvPr id="36" name="Shape 36"/>
          <p:cNvSpPr/>
          <p:nvPr/>
        </p:nvSpPr>
        <p:spPr>
          <a:xfrm flipH="1">
            <a:off x="-12535" y="4677825"/>
            <a:ext cx="4769785" cy="473975"/>
          </a:xfrm>
          <a:custGeom>
            <a:pathLst>
              <a:path extrusionOk="0" h="18959" w="366343">
                <a:moveTo>
                  <a:pt x="0" y="18521"/>
                </a:moveTo>
                <a:lnTo>
                  <a:pt x="366343" y="0"/>
                </a:lnTo>
                <a:lnTo>
                  <a:pt x="366052" y="18959"/>
                </a:lnTo>
                <a:close/>
              </a:path>
            </a:pathLst>
          </a:custGeom>
          <a:solidFill>
            <a:srgbClr val="FFCC50"/>
          </a:solidFill>
          <a:ln>
            <a:noFill/>
          </a:ln>
        </p:spPr>
      </p:sp>
      <p:pic>
        <p:nvPicPr>
          <p:cNvPr descr="Google_Logo_2015_gr.png" id="37" name="Shape 37"/>
          <p:cNvPicPr preferRelativeResize="0"/>
          <p:nvPr/>
        </p:nvPicPr>
        <p:blipFill>
          <a:blip r:embed="rId2">
            <a:alphaModFix/>
          </a:blip>
          <a:stretch>
            <a:fillRect/>
          </a:stretch>
        </p:blipFill>
        <p:spPr>
          <a:xfrm>
            <a:off x="176219" y="4841764"/>
            <a:ext cx="555424" cy="171122"/>
          </a:xfrm>
          <a:prstGeom prst="rect">
            <a:avLst/>
          </a:prstGeom>
          <a:noFill/>
          <a:ln>
            <a:noFill/>
          </a:ln>
        </p:spPr>
      </p:pic>
      <p:sp>
        <p:nvSpPr>
          <p:cNvPr id="38" name="Shape 38"/>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Green Footer - Title &amp; Body">
    <p:spTree>
      <p:nvGrpSpPr>
        <p:cNvPr id="39" name="Shape 39"/>
        <p:cNvGrpSpPr/>
        <p:nvPr/>
      </p:nvGrpSpPr>
      <p:grpSpPr>
        <a:xfrm>
          <a:off x="0" y="0"/>
          <a:ext cx="0" cy="0"/>
          <a:chOff x="0" y="0"/>
          <a:chExt cx="0" cy="0"/>
        </a:xfrm>
      </p:grpSpPr>
      <p:sp>
        <p:nvSpPr>
          <p:cNvPr id="40" name="Shape 40"/>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1" name="Shape 41"/>
          <p:cNvSpPr/>
          <p:nvPr/>
        </p:nvSpPr>
        <p:spPr>
          <a:xfrm>
            <a:off x="81075" y="4617750"/>
            <a:ext cx="9088625" cy="548375"/>
          </a:xfrm>
          <a:custGeom>
            <a:pathLst>
              <a:path extrusionOk="0" h="21935" w="363545">
                <a:moveTo>
                  <a:pt x="363545" y="21935"/>
                </a:moveTo>
                <a:lnTo>
                  <a:pt x="363036" y="0"/>
                </a:lnTo>
                <a:lnTo>
                  <a:pt x="0" y="12743"/>
                </a:lnTo>
                <a:lnTo>
                  <a:pt x="869" y="20673"/>
                </a:lnTo>
                <a:close/>
              </a:path>
            </a:pathLst>
          </a:custGeom>
          <a:solidFill>
            <a:srgbClr val="349351"/>
          </a:solidFill>
          <a:ln>
            <a:noFill/>
          </a:ln>
        </p:spPr>
      </p:sp>
      <p:sp>
        <p:nvSpPr>
          <p:cNvPr id="42" name="Shape 42"/>
          <p:cNvSpPr/>
          <p:nvPr/>
        </p:nvSpPr>
        <p:spPr>
          <a:xfrm flipH="1">
            <a:off x="-12535" y="4686832"/>
            <a:ext cx="4769785" cy="473975"/>
          </a:xfrm>
          <a:custGeom>
            <a:pathLst>
              <a:path extrusionOk="0" h="18959" w="366343">
                <a:moveTo>
                  <a:pt x="0" y="18521"/>
                </a:moveTo>
                <a:lnTo>
                  <a:pt x="366343" y="0"/>
                </a:lnTo>
                <a:lnTo>
                  <a:pt x="366052" y="18959"/>
                </a:lnTo>
                <a:close/>
              </a:path>
            </a:pathLst>
          </a:custGeom>
          <a:solidFill>
            <a:srgbClr val="34A853"/>
          </a:solidFill>
          <a:ln>
            <a:noFill/>
          </a:ln>
        </p:spPr>
      </p:sp>
      <p:pic>
        <p:nvPicPr>
          <p:cNvPr descr="Google_Logo_2015_gr.png" id="43" name="Shape 43"/>
          <p:cNvPicPr preferRelativeResize="0"/>
          <p:nvPr/>
        </p:nvPicPr>
        <p:blipFill>
          <a:blip r:embed="rId2">
            <a:alphaModFix/>
          </a:blip>
          <a:stretch>
            <a:fillRect/>
          </a:stretch>
        </p:blipFill>
        <p:spPr>
          <a:xfrm>
            <a:off x="176219" y="4841764"/>
            <a:ext cx="555424" cy="171122"/>
          </a:xfrm>
          <a:prstGeom prst="rect">
            <a:avLst/>
          </a:prstGeom>
          <a:noFill/>
          <a:ln>
            <a:noFill/>
          </a:ln>
        </p:spPr>
      </p:pic>
      <p:sp>
        <p:nvSpPr>
          <p:cNvPr id="44" name="Shape 44"/>
          <p:cNvSpPr txBox="1"/>
          <p:nvPr>
            <p:ph idx="1" type="body"/>
          </p:nvPr>
        </p:nvSpPr>
        <p:spPr>
          <a:xfrm>
            <a:off x="176225" y="1305875"/>
            <a:ext cx="5244899" cy="2606700"/>
          </a:xfrm>
          <a:prstGeom prst="rect">
            <a:avLst/>
          </a:prstGeom>
        </p:spPr>
        <p:txBody>
          <a:bodyPr anchorCtr="0" anchor="t" bIns="91425" lIns="91425" rIns="91425" tIns="91425"/>
          <a:lstStyle>
            <a:lvl1pPr lvl="0" rtl="0">
              <a:spcBef>
                <a:spcPts val="0"/>
              </a:spcBef>
              <a:buSzPct val="100000"/>
              <a:buFont typeface="Roboto"/>
              <a:buChar char="●"/>
              <a:defRPr sz="1400">
                <a:latin typeface="Roboto"/>
                <a:ea typeface="Roboto"/>
                <a:cs typeface="Roboto"/>
                <a:sym typeface="Roboto"/>
              </a:defRPr>
            </a:lvl1pPr>
            <a:lvl2pPr lvl="1" rtl="0">
              <a:spcBef>
                <a:spcPts val="0"/>
              </a:spcBef>
              <a:buFont typeface="Roboto"/>
              <a:buChar char="○"/>
              <a:defRPr>
                <a:latin typeface="Roboto"/>
                <a:ea typeface="Roboto"/>
                <a:cs typeface="Roboto"/>
                <a:sym typeface="Roboto"/>
              </a:defRPr>
            </a:lvl2pPr>
            <a:lvl3pPr lvl="2" rtl="0">
              <a:spcBef>
                <a:spcPts val="0"/>
              </a:spcBef>
              <a:buFont typeface="Roboto"/>
              <a:buChar char="■"/>
              <a:defRPr>
                <a:latin typeface="Roboto"/>
                <a:ea typeface="Roboto"/>
                <a:cs typeface="Roboto"/>
                <a:sym typeface="Roboto"/>
              </a:defRPr>
            </a:lvl3pPr>
            <a:lvl4pPr lvl="3" rtl="0">
              <a:spcBef>
                <a:spcPts val="0"/>
              </a:spcBef>
              <a:buFont typeface="Roboto"/>
              <a:buChar char="●"/>
              <a:defRPr>
                <a:latin typeface="Roboto"/>
                <a:ea typeface="Roboto"/>
                <a:cs typeface="Roboto"/>
                <a:sym typeface="Roboto"/>
              </a:defRPr>
            </a:lvl4pPr>
            <a:lvl5pPr lvl="4" rtl="0">
              <a:spcBef>
                <a:spcPts val="0"/>
              </a:spcBef>
              <a:buFont typeface="Roboto"/>
              <a:buChar char="○"/>
              <a:defRPr>
                <a:latin typeface="Roboto"/>
                <a:ea typeface="Roboto"/>
                <a:cs typeface="Roboto"/>
                <a:sym typeface="Roboto"/>
              </a:defRPr>
            </a:lvl5pPr>
            <a:lvl6pPr lvl="5" rtl="0">
              <a:spcBef>
                <a:spcPts val="0"/>
              </a:spcBef>
              <a:buFont typeface="Roboto"/>
              <a:buChar char="■"/>
              <a:defRPr>
                <a:latin typeface="Roboto"/>
                <a:ea typeface="Roboto"/>
                <a:cs typeface="Roboto"/>
                <a:sym typeface="Roboto"/>
              </a:defRPr>
            </a:lvl6pPr>
            <a:lvl7pPr lvl="6" rtl="0">
              <a:spcBef>
                <a:spcPts val="0"/>
              </a:spcBef>
              <a:buFont typeface="Roboto"/>
              <a:buChar char="●"/>
              <a:defRPr>
                <a:latin typeface="Roboto"/>
                <a:ea typeface="Roboto"/>
                <a:cs typeface="Roboto"/>
                <a:sym typeface="Roboto"/>
              </a:defRPr>
            </a:lvl7pPr>
            <a:lvl8pPr lvl="7" rtl="0">
              <a:spcBef>
                <a:spcPts val="0"/>
              </a:spcBef>
              <a:buFont typeface="Roboto"/>
              <a:buChar char="○"/>
              <a:defRPr>
                <a:latin typeface="Roboto"/>
                <a:ea typeface="Roboto"/>
                <a:cs typeface="Roboto"/>
                <a:sym typeface="Roboto"/>
              </a:defRPr>
            </a:lvl8pPr>
            <a:lvl9pPr lvl="8" rtl="0">
              <a:spcBef>
                <a:spcPts val="0"/>
              </a:spcBef>
              <a:buFont typeface="Roboto"/>
              <a:buChar char="■"/>
              <a:defRPr>
                <a:latin typeface="Roboto"/>
                <a:ea typeface="Roboto"/>
                <a:cs typeface="Roboto"/>
                <a:sym typeface="Roboto"/>
              </a:defRPr>
            </a:lvl9pPr>
          </a:lstStyle>
          <a:p/>
        </p:txBody>
      </p:sp>
      <p:sp>
        <p:nvSpPr>
          <p:cNvPr id="45" name="Shape 45"/>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Gray Footer - Title &amp; Body">
    <p:spTree>
      <p:nvGrpSpPr>
        <p:cNvPr id="46" name="Shape 46"/>
        <p:cNvGrpSpPr/>
        <p:nvPr/>
      </p:nvGrpSpPr>
      <p:grpSpPr>
        <a:xfrm>
          <a:off x="0" y="0"/>
          <a:ext cx="0" cy="0"/>
          <a:chOff x="0" y="0"/>
          <a:chExt cx="0" cy="0"/>
        </a:xfrm>
      </p:grpSpPr>
      <p:sp>
        <p:nvSpPr>
          <p:cNvPr id="47" name="Shape 47"/>
          <p:cNvSpPr/>
          <p:nvPr/>
        </p:nvSpPr>
        <p:spPr>
          <a:xfrm flipH="1">
            <a:off x="25825" y="4617750"/>
            <a:ext cx="9143874" cy="548377"/>
          </a:xfrm>
          <a:custGeom>
            <a:pathLst>
              <a:path extrusionOk="0" h="19840" w="367556">
                <a:moveTo>
                  <a:pt x="0" y="19840"/>
                </a:moveTo>
                <a:lnTo>
                  <a:pt x="515" y="0"/>
                </a:lnTo>
                <a:lnTo>
                  <a:pt x="367556" y="11270"/>
                </a:lnTo>
                <a:lnTo>
                  <a:pt x="367044" y="18698"/>
                </a:lnTo>
                <a:close/>
              </a:path>
            </a:pathLst>
          </a:custGeom>
          <a:solidFill>
            <a:srgbClr val="666666"/>
          </a:solidFill>
          <a:ln>
            <a:noFill/>
          </a:ln>
        </p:spPr>
      </p:sp>
      <p:sp>
        <p:nvSpPr>
          <p:cNvPr id="48" name="Shape 48"/>
          <p:cNvSpPr/>
          <p:nvPr/>
        </p:nvSpPr>
        <p:spPr>
          <a:xfrm flipH="1">
            <a:off x="-12535" y="4686832"/>
            <a:ext cx="4769785" cy="473975"/>
          </a:xfrm>
          <a:custGeom>
            <a:pathLst>
              <a:path extrusionOk="0" h="18959" w="366343">
                <a:moveTo>
                  <a:pt x="0" y="18521"/>
                </a:moveTo>
                <a:lnTo>
                  <a:pt x="366343" y="0"/>
                </a:lnTo>
                <a:lnTo>
                  <a:pt x="366052" y="18959"/>
                </a:lnTo>
                <a:close/>
              </a:path>
            </a:pathLst>
          </a:custGeom>
          <a:solidFill>
            <a:srgbClr val="999999"/>
          </a:solidFill>
          <a:ln>
            <a:noFill/>
          </a:ln>
        </p:spPr>
      </p:sp>
      <p:pic>
        <p:nvPicPr>
          <p:cNvPr descr="Google_Logo_2015_gr.png" id="49" name="Shape 49"/>
          <p:cNvPicPr preferRelativeResize="0"/>
          <p:nvPr/>
        </p:nvPicPr>
        <p:blipFill>
          <a:blip r:embed="rId2">
            <a:alphaModFix/>
          </a:blip>
          <a:stretch>
            <a:fillRect/>
          </a:stretch>
        </p:blipFill>
        <p:spPr>
          <a:xfrm>
            <a:off x="176219" y="4841764"/>
            <a:ext cx="555424" cy="171122"/>
          </a:xfrm>
          <a:prstGeom prst="rect">
            <a:avLst/>
          </a:prstGeom>
          <a:noFill/>
          <a:ln>
            <a:noFill/>
          </a:ln>
        </p:spPr>
      </p:pic>
      <p:sp>
        <p:nvSpPr>
          <p:cNvPr id="50" name="Shape 50"/>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51" name="Shape 51"/>
          <p:cNvSpPr txBox="1"/>
          <p:nvPr>
            <p:ph idx="1" type="body"/>
          </p:nvPr>
        </p:nvSpPr>
        <p:spPr>
          <a:xfrm>
            <a:off x="176225" y="1305875"/>
            <a:ext cx="5244899" cy="2606700"/>
          </a:xfrm>
          <a:prstGeom prst="rect">
            <a:avLst/>
          </a:prstGeom>
        </p:spPr>
        <p:txBody>
          <a:bodyPr anchorCtr="0" anchor="t" bIns="91425" lIns="91425" rIns="91425" tIns="91425"/>
          <a:lstStyle>
            <a:lvl1pPr lvl="0" rtl="0">
              <a:spcBef>
                <a:spcPts val="0"/>
              </a:spcBef>
              <a:buSzPct val="100000"/>
              <a:buFont typeface="Roboto"/>
              <a:buChar char="●"/>
              <a:defRPr sz="1400">
                <a:latin typeface="Roboto"/>
                <a:ea typeface="Roboto"/>
                <a:cs typeface="Roboto"/>
                <a:sym typeface="Roboto"/>
              </a:defRPr>
            </a:lvl1pPr>
            <a:lvl2pPr lvl="1" rtl="0">
              <a:spcBef>
                <a:spcPts val="0"/>
              </a:spcBef>
              <a:buFont typeface="Roboto"/>
              <a:buChar char="○"/>
              <a:defRPr>
                <a:latin typeface="Roboto"/>
                <a:ea typeface="Roboto"/>
                <a:cs typeface="Roboto"/>
                <a:sym typeface="Roboto"/>
              </a:defRPr>
            </a:lvl2pPr>
            <a:lvl3pPr lvl="2" rtl="0">
              <a:spcBef>
                <a:spcPts val="0"/>
              </a:spcBef>
              <a:buFont typeface="Roboto"/>
              <a:buChar char="■"/>
              <a:defRPr>
                <a:latin typeface="Roboto"/>
                <a:ea typeface="Roboto"/>
                <a:cs typeface="Roboto"/>
                <a:sym typeface="Roboto"/>
              </a:defRPr>
            </a:lvl3pPr>
            <a:lvl4pPr lvl="3" rtl="0">
              <a:spcBef>
                <a:spcPts val="0"/>
              </a:spcBef>
              <a:buFont typeface="Roboto"/>
              <a:buChar char="●"/>
              <a:defRPr>
                <a:latin typeface="Roboto"/>
                <a:ea typeface="Roboto"/>
                <a:cs typeface="Roboto"/>
                <a:sym typeface="Roboto"/>
              </a:defRPr>
            </a:lvl4pPr>
            <a:lvl5pPr lvl="4" rtl="0">
              <a:spcBef>
                <a:spcPts val="0"/>
              </a:spcBef>
              <a:buFont typeface="Roboto"/>
              <a:buChar char="○"/>
              <a:defRPr>
                <a:latin typeface="Roboto"/>
                <a:ea typeface="Roboto"/>
                <a:cs typeface="Roboto"/>
                <a:sym typeface="Roboto"/>
              </a:defRPr>
            </a:lvl5pPr>
            <a:lvl6pPr lvl="5" rtl="0">
              <a:spcBef>
                <a:spcPts val="0"/>
              </a:spcBef>
              <a:buFont typeface="Roboto"/>
              <a:buChar char="■"/>
              <a:defRPr>
                <a:latin typeface="Roboto"/>
                <a:ea typeface="Roboto"/>
                <a:cs typeface="Roboto"/>
                <a:sym typeface="Roboto"/>
              </a:defRPr>
            </a:lvl6pPr>
            <a:lvl7pPr lvl="6" rtl="0">
              <a:spcBef>
                <a:spcPts val="0"/>
              </a:spcBef>
              <a:buFont typeface="Roboto"/>
              <a:buChar char="●"/>
              <a:defRPr>
                <a:latin typeface="Roboto"/>
                <a:ea typeface="Roboto"/>
                <a:cs typeface="Roboto"/>
                <a:sym typeface="Roboto"/>
              </a:defRPr>
            </a:lvl7pPr>
            <a:lvl8pPr lvl="7" rtl="0">
              <a:spcBef>
                <a:spcPts val="0"/>
              </a:spcBef>
              <a:buFont typeface="Roboto"/>
              <a:buChar char="○"/>
              <a:defRPr>
                <a:latin typeface="Roboto"/>
                <a:ea typeface="Roboto"/>
                <a:cs typeface="Roboto"/>
                <a:sym typeface="Roboto"/>
              </a:defRPr>
            </a:lvl8pPr>
            <a:lvl9pPr lvl="8" rtl="0">
              <a:spcBef>
                <a:spcPts val="0"/>
              </a:spcBef>
              <a:buFont typeface="Roboto"/>
              <a:buChar char="■"/>
              <a:defRPr>
                <a:latin typeface="Roboto"/>
                <a:ea typeface="Roboto"/>
                <a:cs typeface="Roboto"/>
                <a:sym typeface="Roboto"/>
              </a:defRPr>
            </a:lvl9pPr>
          </a:lstStyle>
          <a:p/>
        </p:txBody>
      </p:sp>
      <p:sp>
        <p:nvSpPr>
          <p:cNvPr id="52" name="Shape 52"/>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Blue Footer">
    <p:spTree>
      <p:nvGrpSpPr>
        <p:cNvPr id="53" name="Shape 53"/>
        <p:cNvGrpSpPr/>
        <p:nvPr/>
      </p:nvGrpSpPr>
      <p:grpSpPr>
        <a:xfrm>
          <a:off x="0" y="0"/>
          <a:ext cx="0" cy="0"/>
          <a:chOff x="0" y="0"/>
          <a:chExt cx="0" cy="0"/>
        </a:xfrm>
      </p:grpSpPr>
      <p:sp>
        <p:nvSpPr>
          <p:cNvPr id="54" name="Shape 54"/>
          <p:cNvSpPr txBox="1"/>
          <p:nvPr/>
        </p:nvSpPr>
        <p:spPr>
          <a:xfrm>
            <a:off x="4698025" y="4790450"/>
            <a:ext cx="4345800" cy="375600"/>
          </a:xfrm>
          <a:prstGeom prst="rect">
            <a:avLst/>
          </a:prstGeom>
          <a:noFill/>
          <a:ln>
            <a:noFill/>
          </a:ln>
        </p:spPr>
        <p:txBody>
          <a:bodyPr anchorCtr="0" anchor="t" bIns="91425" lIns="91425" rIns="91425" tIns="91425">
            <a:noAutofit/>
          </a:bodyPr>
          <a:lstStyle/>
          <a:p>
            <a:pPr lvl="0" rtl="0" algn="r">
              <a:spcBef>
                <a:spcPts val="0"/>
              </a:spcBef>
              <a:buNone/>
            </a:pPr>
            <a:r>
              <a:rPr lang="en" sz="600">
                <a:solidFill>
                  <a:srgbClr val="FFFFFF"/>
                </a:solidFill>
                <a:latin typeface="Roboto"/>
                <a:ea typeface="Roboto"/>
                <a:cs typeface="Roboto"/>
                <a:sym typeface="Roboto"/>
              </a:rPr>
              <a:t>Source:  Lorem ipsum dolor sit amet, consectetur adipiscing elit. Duis non erat sem</a:t>
            </a:r>
          </a:p>
        </p:txBody>
      </p:sp>
      <p:sp>
        <p:nvSpPr>
          <p:cNvPr id="55" name="Shape 55"/>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56" name="Shape 56"/>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grpSp>
        <p:nvGrpSpPr>
          <p:cNvPr id="57" name="Shape 57"/>
          <p:cNvGrpSpPr/>
          <p:nvPr/>
        </p:nvGrpSpPr>
        <p:grpSpPr>
          <a:xfrm>
            <a:off x="-19117" y="4626757"/>
            <a:ext cx="9182235" cy="548377"/>
            <a:chOff x="-19117" y="4617750"/>
            <a:chExt cx="9182235" cy="548377"/>
          </a:xfrm>
        </p:grpSpPr>
        <p:sp>
          <p:nvSpPr>
            <p:cNvPr id="58" name="Shape 58"/>
            <p:cNvSpPr/>
            <p:nvPr/>
          </p:nvSpPr>
          <p:spPr>
            <a:xfrm flipH="1">
              <a:off x="19243" y="4617750"/>
              <a:ext cx="9143874" cy="548377"/>
            </a:xfrm>
            <a:custGeom>
              <a:pathLst>
                <a:path extrusionOk="0" h="19840" w="367556">
                  <a:moveTo>
                    <a:pt x="0" y="19840"/>
                  </a:moveTo>
                  <a:lnTo>
                    <a:pt x="515" y="0"/>
                  </a:lnTo>
                  <a:lnTo>
                    <a:pt x="367556" y="11270"/>
                  </a:lnTo>
                  <a:lnTo>
                    <a:pt x="367044" y="18698"/>
                  </a:lnTo>
                  <a:close/>
                </a:path>
              </a:pathLst>
            </a:custGeom>
            <a:solidFill>
              <a:srgbClr val="3367D6"/>
            </a:solidFill>
            <a:ln>
              <a:noFill/>
            </a:ln>
          </p:spPr>
        </p:sp>
        <p:sp>
          <p:nvSpPr>
            <p:cNvPr id="59" name="Shape 59"/>
            <p:cNvSpPr/>
            <p:nvPr/>
          </p:nvSpPr>
          <p:spPr>
            <a:xfrm flipH="1">
              <a:off x="-19117" y="4677825"/>
              <a:ext cx="4769785" cy="473975"/>
            </a:xfrm>
            <a:custGeom>
              <a:pathLst>
                <a:path extrusionOk="0" h="18959" w="366343">
                  <a:moveTo>
                    <a:pt x="0" y="18521"/>
                  </a:moveTo>
                  <a:lnTo>
                    <a:pt x="366343" y="0"/>
                  </a:lnTo>
                  <a:lnTo>
                    <a:pt x="366052" y="18959"/>
                  </a:lnTo>
                  <a:close/>
                </a:path>
              </a:pathLst>
            </a:custGeom>
            <a:solidFill>
              <a:srgbClr val="4285F4"/>
            </a:solidFill>
            <a:ln>
              <a:noFill/>
            </a:ln>
          </p:spPr>
        </p:sp>
      </p:grpSp>
      <p:pic>
        <p:nvPicPr>
          <p:cNvPr descr="Google_Logo_2015_gr.png" id="60" name="Shape 60"/>
          <p:cNvPicPr preferRelativeResize="0"/>
          <p:nvPr/>
        </p:nvPicPr>
        <p:blipFill>
          <a:blip r:embed="rId2">
            <a:alphaModFix/>
          </a:blip>
          <a:stretch>
            <a:fillRect/>
          </a:stretch>
        </p:blipFill>
        <p:spPr>
          <a:xfrm>
            <a:off x="176219" y="4841764"/>
            <a:ext cx="555424" cy="17112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Red Footer">
    <p:spTree>
      <p:nvGrpSpPr>
        <p:cNvPr id="61" name="Shape 61"/>
        <p:cNvGrpSpPr/>
        <p:nvPr/>
      </p:nvGrpSpPr>
      <p:grpSpPr>
        <a:xfrm>
          <a:off x="0" y="0"/>
          <a:ext cx="0" cy="0"/>
          <a:chOff x="0" y="0"/>
          <a:chExt cx="0" cy="0"/>
        </a:xfrm>
      </p:grpSpPr>
      <p:sp>
        <p:nvSpPr>
          <p:cNvPr id="62" name="Shape 62"/>
          <p:cNvSpPr/>
          <p:nvPr/>
        </p:nvSpPr>
        <p:spPr>
          <a:xfrm flipH="1">
            <a:off x="-19200" y="4617750"/>
            <a:ext cx="9188900" cy="548377"/>
          </a:xfrm>
          <a:custGeom>
            <a:pathLst>
              <a:path extrusionOk="0" h="19840" w="367556">
                <a:moveTo>
                  <a:pt x="0" y="19840"/>
                </a:moveTo>
                <a:lnTo>
                  <a:pt x="515" y="0"/>
                </a:lnTo>
                <a:lnTo>
                  <a:pt x="367556" y="11270"/>
                </a:lnTo>
                <a:lnTo>
                  <a:pt x="367044" y="18698"/>
                </a:lnTo>
                <a:close/>
              </a:path>
            </a:pathLst>
          </a:custGeom>
          <a:solidFill>
            <a:srgbClr val="800000"/>
          </a:solidFill>
          <a:ln>
            <a:noFill/>
          </a:ln>
        </p:spPr>
      </p:sp>
      <p:sp>
        <p:nvSpPr>
          <p:cNvPr id="63" name="Shape 63"/>
          <p:cNvSpPr txBox="1"/>
          <p:nvPr>
            <p:ph type="title"/>
          </p:nvPr>
        </p:nvSpPr>
        <p:spPr>
          <a:xfrm>
            <a:off x="167100" y="522375"/>
            <a:ext cx="6614099" cy="755699"/>
          </a:xfrm>
          <a:prstGeom prst="rect">
            <a:avLst/>
          </a:prstGeom>
        </p:spPr>
        <p:txBody>
          <a:bodyPr anchorCtr="0" anchor="t" bIns="91425" lIns="91425" rIns="91425" tIns="91425"/>
          <a:lstStyle>
            <a:lvl1pPr indent="-69850" lvl="0" marL="0" marR="0" rtl="0" algn="l">
              <a:lnSpc>
                <a:spcPct val="100000"/>
              </a:lnSpc>
              <a:spcBef>
                <a:spcPts val="0"/>
              </a:spcBef>
              <a:spcAft>
                <a:spcPts val="0"/>
              </a:spcAft>
              <a:defRPr sz="2600">
                <a:solidFill>
                  <a:srgbClr val="666666"/>
                </a:solidFill>
                <a:latin typeface="Roboto"/>
                <a:ea typeface="Roboto"/>
                <a:cs typeface="Roboto"/>
                <a:sym typeface="Robot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4" name="Shape 64"/>
          <p:cNvSpPr/>
          <p:nvPr/>
        </p:nvSpPr>
        <p:spPr>
          <a:xfrm flipH="1">
            <a:off x="-21543" y="4686832"/>
            <a:ext cx="4769785" cy="473975"/>
          </a:xfrm>
          <a:custGeom>
            <a:pathLst>
              <a:path extrusionOk="0" h="18959" w="366343">
                <a:moveTo>
                  <a:pt x="0" y="18521"/>
                </a:moveTo>
                <a:lnTo>
                  <a:pt x="366343" y="0"/>
                </a:lnTo>
                <a:lnTo>
                  <a:pt x="366052" y="18959"/>
                </a:lnTo>
                <a:close/>
              </a:path>
            </a:pathLst>
          </a:custGeom>
          <a:solidFill>
            <a:srgbClr val="EA4335"/>
          </a:solidFill>
          <a:ln>
            <a:noFill/>
          </a:ln>
        </p:spPr>
      </p:sp>
      <p:sp>
        <p:nvSpPr>
          <p:cNvPr id="65" name="Shape 65"/>
          <p:cNvSpPr txBox="1"/>
          <p:nvPr/>
        </p:nvSpPr>
        <p:spPr>
          <a:xfrm>
            <a:off x="7934700" y="218775"/>
            <a:ext cx="1209300" cy="303599"/>
          </a:xfrm>
          <a:prstGeom prst="rect">
            <a:avLst/>
          </a:prstGeom>
          <a:noFill/>
          <a:ln>
            <a:noFill/>
          </a:ln>
        </p:spPr>
        <p:txBody>
          <a:bodyPr anchorCtr="0" anchor="t" bIns="91425" lIns="91425" rIns="91425" tIns="91425">
            <a:noAutofit/>
          </a:bodyPr>
          <a:lstStyle/>
          <a:p>
            <a:pPr lvl="0" rtl="0">
              <a:spcBef>
                <a:spcPts val="0"/>
              </a:spcBef>
              <a:buNone/>
            </a:pPr>
            <a:r>
              <a:rPr lang="en" sz="600">
                <a:solidFill>
                  <a:srgbClr val="D9D9D9"/>
                </a:solidFill>
                <a:latin typeface="Roboto"/>
                <a:ea typeface="Roboto"/>
                <a:cs typeface="Roboto"/>
                <a:sym typeface="Roboto"/>
              </a:rPr>
              <a:t>Proprietary + Confidential</a:t>
            </a:r>
          </a:p>
        </p:txBody>
      </p:sp>
      <p:pic>
        <p:nvPicPr>
          <p:cNvPr descr="Google_Logo_2015_gr.png" id="66" name="Shape 66"/>
          <p:cNvPicPr preferRelativeResize="0"/>
          <p:nvPr/>
        </p:nvPicPr>
        <p:blipFill>
          <a:blip r:embed="rId2">
            <a:alphaModFix/>
          </a:blip>
          <a:stretch>
            <a:fillRect/>
          </a:stretch>
        </p:blipFill>
        <p:spPr>
          <a:xfrm>
            <a:off x="176219" y="4841764"/>
            <a:ext cx="555424" cy="17112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1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71900" y="674775"/>
            <a:ext cx="8222100" cy="755699"/>
          </a:xfrm>
          <a:prstGeom prst="rect">
            <a:avLst/>
          </a:prstGeom>
          <a:noFill/>
          <a:ln>
            <a:noFill/>
          </a:ln>
        </p:spPr>
        <p:txBody>
          <a:bodyPr anchorCtr="0" anchor="b" bIns="91425" lIns="91425" rIns="91425" tIns="91425"/>
          <a:lstStyle>
            <a:lvl1pPr lvl="0">
              <a:spcBef>
                <a:spcPts val="0"/>
              </a:spcBef>
              <a:buClr>
                <a:srgbClr val="666666"/>
              </a:buClr>
              <a:buSzPct val="100000"/>
              <a:buFont typeface="Roboto"/>
              <a:buNone/>
              <a:defRPr sz="3600">
                <a:solidFill>
                  <a:srgbClr val="666666"/>
                </a:solidFill>
                <a:latin typeface="Roboto"/>
                <a:ea typeface="Roboto"/>
                <a:cs typeface="Roboto"/>
                <a:sym typeface="Roboto"/>
              </a:defRPr>
            </a:lvl1pPr>
            <a:lvl2pPr lvl="1">
              <a:spcBef>
                <a:spcPts val="0"/>
              </a:spcBef>
              <a:buClr>
                <a:srgbClr val="666666"/>
              </a:buClr>
              <a:buSzPct val="100000"/>
              <a:buFont typeface="Roboto"/>
              <a:buNone/>
              <a:defRPr sz="3600">
                <a:solidFill>
                  <a:srgbClr val="666666"/>
                </a:solidFill>
                <a:latin typeface="Roboto"/>
                <a:ea typeface="Roboto"/>
                <a:cs typeface="Roboto"/>
                <a:sym typeface="Roboto"/>
              </a:defRPr>
            </a:lvl2pPr>
            <a:lvl3pPr lvl="2">
              <a:spcBef>
                <a:spcPts val="0"/>
              </a:spcBef>
              <a:buClr>
                <a:srgbClr val="666666"/>
              </a:buClr>
              <a:buSzPct val="100000"/>
              <a:buFont typeface="Roboto"/>
              <a:buNone/>
              <a:defRPr sz="3600">
                <a:solidFill>
                  <a:srgbClr val="666666"/>
                </a:solidFill>
                <a:latin typeface="Roboto"/>
                <a:ea typeface="Roboto"/>
                <a:cs typeface="Roboto"/>
                <a:sym typeface="Roboto"/>
              </a:defRPr>
            </a:lvl3pPr>
            <a:lvl4pPr lvl="3">
              <a:spcBef>
                <a:spcPts val="0"/>
              </a:spcBef>
              <a:buClr>
                <a:srgbClr val="666666"/>
              </a:buClr>
              <a:buSzPct val="100000"/>
              <a:buFont typeface="Roboto"/>
              <a:buNone/>
              <a:defRPr sz="3600">
                <a:solidFill>
                  <a:srgbClr val="666666"/>
                </a:solidFill>
                <a:latin typeface="Roboto"/>
                <a:ea typeface="Roboto"/>
                <a:cs typeface="Roboto"/>
                <a:sym typeface="Roboto"/>
              </a:defRPr>
            </a:lvl4pPr>
            <a:lvl5pPr lvl="4">
              <a:spcBef>
                <a:spcPts val="0"/>
              </a:spcBef>
              <a:buClr>
                <a:srgbClr val="666666"/>
              </a:buClr>
              <a:buSzPct val="100000"/>
              <a:buFont typeface="Roboto"/>
              <a:buNone/>
              <a:defRPr sz="3600">
                <a:solidFill>
                  <a:srgbClr val="666666"/>
                </a:solidFill>
                <a:latin typeface="Roboto"/>
                <a:ea typeface="Roboto"/>
                <a:cs typeface="Roboto"/>
                <a:sym typeface="Roboto"/>
              </a:defRPr>
            </a:lvl5pPr>
            <a:lvl6pPr lvl="5">
              <a:spcBef>
                <a:spcPts val="0"/>
              </a:spcBef>
              <a:buClr>
                <a:srgbClr val="666666"/>
              </a:buClr>
              <a:buSzPct val="100000"/>
              <a:buFont typeface="Roboto"/>
              <a:buNone/>
              <a:defRPr sz="3600">
                <a:solidFill>
                  <a:srgbClr val="666666"/>
                </a:solidFill>
                <a:latin typeface="Roboto"/>
                <a:ea typeface="Roboto"/>
                <a:cs typeface="Roboto"/>
                <a:sym typeface="Roboto"/>
              </a:defRPr>
            </a:lvl6pPr>
            <a:lvl7pPr lvl="6">
              <a:spcBef>
                <a:spcPts val="0"/>
              </a:spcBef>
              <a:buClr>
                <a:srgbClr val="666666"/>
              </a:buClr>
              <a:buSzPct val="100000"/>
              <a:buFont typeface="Roboto"/>
              <a:buNone/>
              <a:defRPr sz="3600">
                <a:solidFill>
                  <a:srgbClr val="666666"/>
                </a:solidFill>
                <a:latin typeface="Roboto"/>
                <a:ea typeface="Roboto"/>
                <a:cs typeface="Roboto"/>
                <a:sym typeface="Roboto"/>
              </a:defRPr>
            </a:lvl7pPr>
            <a:lvl8pPr lvl="7">
              <a:spcBef>
                <a:spcPts val="0"/>
              </a:spcBef>
              <a:buClr>
                <a:srgbClr val="666666"/>
              </a:buClr>
              <a:buSzPct val="100000"/>
              <a:buFont typeface="Roboto"/>
              <a:buNone/>
              <a:defRPr sz="3600">
                <a:solidFill>
                  <a:srgbClr val="666666"/>
                </a:solidFill>
                <a:latin typeface="Roboto"/>
                <a:ea typeface="Roboto"/>
                <a:cs typeface="Roboto"/>
                <a:sym typeface="Roboto"/>
              </a:defRPr>
            </a:lvl8pPr>
            <a:lvl9pPr lvl="8">
              <a:spcBef>
                <a:spcPts val="0"/>
              </a:spcBef>
              <a:buClr>
                <a:srgbClr val="666666"/>
              </a:buClr>
              <a:buSzPct val="100000"/>
              <a:buFont typeface="Roboto"/>
              <a:buNone/>
              <a:defRPr sz="3600">
                <a:solidFill>
                  <a:srgbClr val="666666"/>
                </a:solidFill>
                <a:latin typeface="Roboto"/>
                <a:ea typeface="Roboto"/>
                <a:cs typeface="Roboto"/>
                <a:sym typeface="Roboto"/>
              </a:defRPr>
            </a:lvl9pPr>
          </a:lstStyle>
          <a:p/>
        </p:txBody>
      </p:sp>
      <p:sp>
        <p:nvSpPr>
          <p:cNvPr id="7" name="Shape 7"/>
          <p:cNvSpPr txBox="1"/>
          <p:nvPr>
            <p:ph idx="1" type="body"/>
          </p:nvPr>
        </p:nvSpPr>
        <p:spPr>
          <a:xfrm>
            <a:off x="471900" y="1522175"/>
            <a:ext cx="8222100" cy="2834400"/>
          </a:xfrm>
          <a:prstGeom prst="rect">
            <a:avLst/>
          </a:prstGeom>
          <a:noFill/>
          <a:ln>
            <a:noFill/>
          </a:ln>
        </p:spPr>
        <p:txBody>
          <a:bodyPr anchorCtr="0" anchor="t" bIns="91425" lIns="91425" rIns="91425" tIns="91425"/>
          <a:lstStyle>
            <a:lvl1pPr lvl="0">
              <a:lnSpc>
                <a:spcPct val="115000"/>
              </a:lnSpc>
              <a:spcBef>
                <a:spcPts val="0"/>
              </a:spcBef>
              <a:spcAft>
                <a:spcPts val="1400"/>
              </a:spcAft>
              <a:buClr>
                <a:schemeClr val="accent1"/>
              </a:buClr>
              <a:buSzPct val="100000"/>
              <a:buFont typeface="Roboto"/>
              <a:defRPr sz="1800">
                <a:solidFill>
                  <a:schemeClr val="accent1"/>
                </a:solidFill>
                <a:latin typeface="Roboto"/>
                <a:ea typeface="Roboto"/>
                <a:cs typeface="Roboto"/>
                <a:sym typeface="Roboto"/>
              </a:defRPr>
            </a:lvl1pPr>
            <a:lvl2pPr lvl="1">
              <a:lnSpc>
                <a:spcPct val="115000"/>
              </a:lnSpc>
              <a:spcBef>
                <a:spcPts val="0"/>
              </a:spcBef>
              <a:spcAft>
                <a:spcPts val="1400"/>
              </a:spcAft>
              <a:buClr>
                <a:schemeClr val="accent1"/>
              </a:buClr>
              <a:buFont typeface="Roboto"/>
              <a:defRPr>
                <a:solidFill>
                  <a:schemeClr val="accent1"/>
                </a:solidFill>
                <a:latin typeface="Roboto"/>
                <a:ea typeface="Roboto"/>
                <a:cs typeface="Roboto"/>
                <a:sym typeface="Roboto"/>
              </a:defRPr>
            </a:lvl2pPr>
            <a:lvl3pPr lvl="2">
              <a:lnSpc>
                <a:spcPct val="115000"/>
              </a:lnSpc>
              <a:spcBef>
                <a:spcPts val="0"/>
              </a:spcBef>
              <a:spcAft>
                <a:spcPts val="1400"/>
              </a:spcAft>
              <a:buClr>
                <a:schemeClr val="accent1"/>
              </a:buClr>
              <a:buFont typeface="Roboto"/>
              <a:defRPr>
                <a:solidFill>
                  <a:schemeClr val="accent1"/>
                </a:solidFill>
                <a:latin typeface="Roboto"/>
                <a:ea typeface="Roboto"/>
                <a:cs typeface="Roboto"/>
                <a:sym typeface="Roboto"/>
              </a:defRPr>
            </a:lvl3pPr>
            <a:lvl4pPr lvl="3">
              <a:lnSpc>
                <a:spcPct val="115000"/>
              </a:lnSpc>
              <a:spcBef>
                <a:spcPts val="0"/>
              </a:spcBef>
              <a:spcAft>
                <a:spcPts val="1400"/>
              </a:spcAft>
              <a:buClr>
                <a:schemeClr val="accent1"/>
              </a:buClr>
              <a:buFont typeface="Roboto"/>
              <a:defRPr>
                <a:solidFill>
                  <a:schemeClr val="accent1"/>
                </a:solidFill>
                <a:latin typeface="Roboto"/>
                <a:ea typeface="Roboto"/>
                <a:cs typeface="Roboto"/>
                <a:sym typeface="Roboto"/>
              </a:defRPr>
            </a:lvl4pPr>
            <a:lvl5pPr lvl="4">
              <a:lnSpc>
                <a:spcPct val="115000"/>
              </a:lnSpc>
              <a:spcBef>
                <a:spcPts val="0"/>
              </a:spcBef>
              <a:spcAft>
                <a:spcPts val="1400"/>
              </a:spcAft>
              <a:buClr>
                <a:schemeClr val="accent1"/>
              </a:buClr>
              <a:buFont typeface="Roboto"/>
              <a:defRPr>
                <a:solidFill>
                  <a:schemeClr val="accent1"/>
                </a:solidFill>
                <a:latin typeface="Roboto"/>
                <a:ea typeface="Roboto"/>
                <a:cs typeface="Roboto"/>
                <a:sym typeface="Roboto"/>
              </a:defRPr>
            </a:lvl5pPr>
            <a:lvl6pPr lvl="5">
              <a:lnSpc>
                <a:spcPct val="115000"/>
              </a:lnSpc>
              <a:spcBef>
                <a:spcPts val="0"/>
              </a:spcBef>
              <a:spcAft>
                <a:spcPts val="1400"/>
              </a:spcAft>
              <a:buClr>
                <a:schemeClr val="accent1"/>
              </a:buClr>
              <a:buFont typeface="Roboto"/>
              <a:defRPr>
                <a:solidFill>
                  <a:schemeClr val="accent1"/>
                </a:solidFill>
                <a:latin typeface="Roboto"/>
                <a:ea typeface="Roboto"/>
                <a:cs typeface="Roboto"/>
                <a:sym typeface="Roboto"/>
              </a:defRPr>
            </a:lvl6pPr>
            <a:lvl7pPr lvl="6">
              <a:lnSpc>
                <a:spcPct val="115000"/>
              </a:lnSpc>
              <a:spcBef>
                <a:spcPts val="0"/>
              </a:spcBef>
              <a:spcAft>
                <a:spcPts val="1400"/>
              </a:spcAft>
              <a:buClr>
                <a:schemeClr val="accent1"/>
              </a:buClr>
              <a:buFont typeface="Roboto"/>
              <a:defRPr>
                <a:solidFill>
                  <a:schemeClr val="accent1"/>
                </a:solidFill>
                <a:latin typeface="Roboto"/>
                <a:ea typeface="Roboto"/>
                <a:cs typeface="Roboto"/>
                <a:sym typeface="Roboto"/>
              </a:defRPr>
            </a:lvl7pPr>
            <a:lvl8pPr lvl="7">
              <a:lnSpc>
                <a:spcPct val="115000"/>
              </a:lnSpc>
              <a:spcBef>
                <a:spcPts val="0"/>
              </a:spcBef>
              <a:spcAft>
                <a:spcPts val="1400"/>
              </a:spcAft>
              <a:buClr>
                <a:schemeClr val="accent1"/>
              </a:buClr>
              <a:buFont typeface="Roboto"/>
              <a:defRPr>
                <a:solidFill>
                  <a:schemeClr val="accent1"/>
                </a:solidFill>
                <a:latin typeface="Roboto"/>
                <a:ea typeface="Roboto"/>
                <a:cs typeface="Roboto"/>
                <a:sym typeface="Roboto"/>
              </a:defRPr>
            </a:lvl8pPr>
            <a:lvl9pPr lvl="8">
              <a:lnSpc>
                <a:spcPct val="115000"/>
              </a:lnSpc>
              <a:spcBef>
                <a:spcPts val="0"/>
              </a:spcBef>
              <a:spcAft>
                <a:spcPts val="1400"/>
              </a:spcAft>
              <a:buClr>
                <a:schemeClr val="accent1"/>
              </a:buClr>
              <a:buFont typeface="Roboto"/>
              <a:defRPr>
                <a:solidFill>
                  <a:schemeClr val="accent1"/>
                </a:solidFill>
                <a:latin typeface="Roboto"/>
                <a:ea typeface="Roboto"/>
                <a:cs typeface="Roboto"/>
                <a:sym typeface="Roboto"/>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accent1"/>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03" name="Shape 203"/>
        <p:cNvGrpSpPr/>
        <p:nvPr/>
      </p:nvGrpSpPr>
      <p:grpSpPr>
        <a:xfrm>
          <a:off x="0" y="0"/>
          <a:ext cx="0" cy="0"/>
          <a:chOff x="0" y="0"/>
          <a:chExt cx="0" cy="0"/>
        </a:xfrm>
      </p:grpSpPr>
      <p:sp>
        <p:nvSpPr>
          <p:cNvPr id="204" name="Shape 204"/>
          <p:cNvSpPr/>
          <p:nvPr/>
        </p:nvSpPr>
        <p:spPr>
          <a:xfrm>
            <a:off x="0" y="0"/>
            <a:ext cx="9144000" cy="47814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205" name="Shape 205"/>
          <p:cNvSpPr txBox="1"/>
          <p:nvPr>
            <p:ph idx="1" type="body"/>
          </p:nvPr>
        </p:nvSpPr>
        <p:spPr>
          <a:xfrm>
            <a:off x="457200" y="1369218"/>
            <a:ext cx="7886700" cy="32634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lt1"/>
              </a:buClr>
              <a:buSzPct val="52380"/>
              <a:buFont typeface="Arial"/>
              <a:buChar char="•"/>
              <a:defRPr b="0" i="0" sz="2100" u="none" cap="none" strike="noStrike">
                <a:solidFill>
                  <a:schemeClr val="lt1"/>
                </a:solidFill>
                <a:latin typeface="Roboto"/>
                <a:ea typeface="Roboto"/>
                <a:cs typeface="Roboto"/>
                <a:sym typeface="Roboto"/>
              </a:defRPr>
            </a:lvl1pPr>
            <a:lvl2pPr indent="-63500" lvl="1" marL="520700" marR="0" rtl="0" algn="l">
              <a:lnSpc>
                <a:spcPct val="90000"/>
              </a:lnSpc>
              <a:spcBef>
                <a:spcPts val="400"/>
              </a:spcBef>
              <a:buClr>
                <a:schemeClr val="lt1"/>
              </a:buClr>
              <a:buSzPct val="61111"/>
              <a:buFont typeface="Arial"/>
              <a:buChar char="•"/>
              <a:defRPr b="0" i="0" sz="1800" u="none" cap="none" strike="noStrike">
                <a:solidFill>
                  <a:schemeClr val="lt1"/>
                </a:solidFill>
                <a:latin typeface="Roboto"/>
                <a:ea typeface="Roboto"/>
                <a:cs typeface="Roboto"/>
                <a:sym typeface="Roboto"/>
              </a:defRPr>
            </a:lvl2pPr>
            <a:lvl3pPr indent="-76200" lvl="2" marL="863600" marR="0" rtl="0" algn="l">
              <a:lnSpc>
                <a:spcPct val="90000"/>
              </a:lnSpc>
              <a:spcBef>
                <a:spcPts val="400"/>
              </a:spcBef>
              <a:buClr>
                <a:schemeClr val="lt1"/>
              </a:buClr>
              <a:buSzPct val="73333"/>
              <a:buFont typeface="Arial"/>
              <a:buChar char="•"/>
              <a:defRPr b="0" i="0" sz="1500" u="none" cap="none" strike="noStrike">
                <a:solidFill>
                  <a:schemeClr val="lt1"/>
                </a:solidFill>
                <a:latin typeface="Roboto"/>
                <a:ea typeface="Roboto"/>
                <a:cs typeface="Roboto"/>
                <a:sym typeface="Roboto"/>
              </a:defRPr>
            </a:lvl3pPr>
            <a:lvl4pPr indent="-88900" lvl="3" marL="1206500" marR="0" rtl="0" algn="l">
              <a:lnSpc>
                <a:spcPct val="90000"/>
              </a:lnSpc>
              <a:spcBef>
                <a:spcPts val="400"/>
              </a:spcBef>
              <a:buClr>
                <a:schemeClr val="lt1"/>
              </a:buClr>
              <a:buSzPct val="78571"/>
              <a:buFont typeface="Arial"/>
              <a:buChar char="•"/>
              <a:defRPr b="0" i="0" sz="1400" u="none" cap="none" strike="noStrike">
                <a:solidFill>
                  <a:schemeClr val="lt1"/>
                </a:solidFill>
                <a:latin typeface="Roboto"/>
                <a:ea typeface="Roboto"/>
                <a:cs typeface="Roboto"/>
                <a:sym typeface="Roboto"/>
              </a:defRPr>
            </a:lvl4pPr>
            <a:lvl5pPr indent="-88900" lvl="4" marL="1549400" marR="0" rtl="0" algn="l">
              <a:lnSpc>
                <a:spcPct val="90000"/>
              </a:lnSpc>
              <a:spcBef>
                <a:spcPts val="400"/>
              </a:spcBef>
              <a:buClr>
                <a:schemeClr val="lt1"/>
              </a:buClr>
              <a:buSzPct val="78571"/>
              <a:buFont typeface="Arial"/>
              <a:buChar char="•"/>
              <a:defRPr b="0" i="0" sz="1400" u="none" cap="none" strike="noStrike">
                <a:solidFill>
                  <a:schemeClr val="lt1"/>
                </a:solidFill>
                <a:latin typeface="Roboto"/>
                <a:ea typeface="Roboto"/>
                <a:cs typeface="Roboto"/>
                <a:sym typeface="Roboto"/>
              </a:defRPr>
            </a:lvl5pPr>
            <a:lvl6pPr indent="-88900" lvl="5" marL="1892300" marR="0" rtl="0" algn="l">
              <a:lnSpc>
                <a:spcPct val="90000"/>
              </a:lnSpc>
              <a:spcBef>
                <a:spcPts val="400"/>
              </a:spcBef>
              <a:buClr>
                <a:schemeClr val="lt1"/>
              </a:buClr>
              <a:buSzPct val="78571"/>
              <a:buFont typeface="Arial"/>
              <a:buChar char="•"/>
              <a:defRPr b="0" i="0" sz="1400" u="none" cap="none" strike="noStrike">
                <a:solidFill>
                  <a:schemeClr val="lt1"/>
                </a:solidFill>
                <a:latin typeface="Calibri"/>
                <a:ea typeface="Calibri"/>
                <a:cs typeface="Calibri"/>
                <a:sym typeface="Calibri"/>
              </a:defRPr>
            </a:lvl6pPr>
            <a:lvl7pPr indent="-88900" lvl="6" marL="2235200" marR="0" rtl="0" algn="l">
              <a:lnSpc>
                <a:spcPct val="90000"/>
              </a:lnSpc>
              <a:spcBef>
                <a:spcPts val="400"/>
              </a:spcBef>
              <a:buClr>
                <a:schemeClr val="lt1"/>
              </a:buClr>
              <a:buSzPct val="78571"/>
              <a:buFont typeface="Arial"/>
              <a:buChar char="•"/>
              <a:defRPr b="0" i="0" sz="1400" u="none" cap="none" strike="noStrike">
                <a:solidFill>
                  <a:schemeClr val="lt1"/>
                </a:solidFill>
                <a:latin typeface="Calibri"/>
                <a:ea typeface="Calibri"/>
                <a:cs typeface="Calibri"/>
                <a:sym typeface="Calibri"/>
              </a:defRPr>
            </a:lvl7pPr>
            <a:lvl8pPr indent="-88900" lvl="7" marL="2578100" marR="0" rtl="0" algn="l">
              <a:lnSpc>
                <a:spcPct val="90000"/>
              </a:lnSpc>
              <a:spcBef>
                <a:spcPts val="400"/>
              </a:spcBef>
              <a:buClr>
                <a:schemeClr val="lt1"/>
              </a:buClr>
              <a:buSzPct val="78571"/>
              <a:buFont typeface="Arial"/>
              <a:buChar char="•"/>
              <a:defRPr b="0" i="0" sz="1400" u="none" cap="none" strike="noStrike">
                <a:solidFill>
                  <a:schemeClr val="lt1"/>
                </a:solidFill>
                <a:latin typeface="Calibri"/>
                <a:ea typeface="Calibri"/>
                <a:cs typeface="Calibri"/>
                <a:sym typeface="Calibri"/>
              </a:defRPr>
            </a:lvl8pPr>
            <a:lvl9pPr indent="-88900" lvl="8" marL="2921000" marR="0" rtl="0" algn="l">
              <a:lnSpc>
                <a:spcPct val="90000"/>
              </a:lnSpc>
              <a:spcBef>
                <a:spcPts val="400"/>
              </a:spcBef>
              <a:buClr>
                <a:schemeClr val="lt1"/>
              </a:buClr>
              <a:buSzPct val="78571"/>
              <a:buFont typeface="Arial"/>
              <a:buChar char="•"/>
              <a:defRPr b="0" i="0" sz="1400" u="none" cap="none" strike="noStrike">
                <a:solidFill>
                  <a:schemeClr val="lt1"/>
                </a:solidFill>
                <a:latin typeface="Calibri"/>
                <a:ea typeface="Calibri"/>
                <a:cs typeface="Calibri"/>
                <a:sym typeface="Calibri"/>
              </a:defRPr>
            </a:lvl9pPr>
          </a:lstStyle>
          <a:p/>
        </p:txBody>
      </p:sp>
      <p:grpSp>
        <p:nvGrpSpPr>
          <p:cNvPr id="206" name="Shape 206"/>
          <p:cNvGrpSpPr/>
          <p:nvPr/>
        </p:nvGrpSpPr>
        <p:grpSpPr>
          <a:xfrm>
            <a:off x="152405" y="4884004"/>
            <a:ext cx="567962" cy="186577"/>
            <a:chOff x="424975" y="4229578"/>
            <a:chExt cx="695009" cy="228312"/>
          </a:xfrm>
        </p:grpSpPr>
        <p:sp>
          <p:nvSpPr>
            <p:cNvPr id="207" name="Shape 207"/>
            <p:cNvSpPr/>
            <p:nvPr/>
          </p:nvSpPr>
          <p:spPr>
            <a:xfrm>
              <a:off x="604769" y="4292396"/>
              <a:ext cx="114156" cy="114131"/>
            </a:xfrm>
            <a:custGeom>
              <a:pathLst>
                <a:path extrusionOk="0" h="45882" w="45892">
                  <a:moveTo>
                    <a:pt x="45892" y="22951"/>
                  </a:moveTo>
                  <a:lnTo>
                    <a:pt x="45892" y="22951"/>
                  </a:lnTo>
                  <a:lnTo>
                    <a:pt x="45882" y="23560"/>
                  </a:lnTo>
                  <a:lnTo>
                    <a:pt x="45862" y="24169"/>
                  </a:lnTo>
                  <a:lnTo>
                    <a:pt x="45822" y="24767"/>
                  </a:lnTo>
                  <a:lnTo>
                    <a:pt x="45772" y="25366"/>
                  </a:lnTo>
                  <a:lnTo>
                    <a:pt x="45712" y="25955"/>
                  </a:lnTo>
                  <a:lnTo>
                    <a:pt x="45632" y="26533"/>
                  </a:lnTo>
                  <a:lnTo>
                    <a:pt x="45433" y="27691"/>
                  </a:lnTo>
                  <a:lnTo>
                    <a:pt x="45173" y="28819"/>
                  </a:lnTo>
                  <a:lnTo>
                    <a:pt x="44874" y="29916"/>
                  </a:lnTo>
                  <a:lnTo>
                    <a:pt x="44515" y="30994"/>
                  </a:lnTo>
                  <a:lnTo>
                    <a:pt x="44105" y="32042"/>
                  </a:lnTo>
                  <a:lnTo>
                    <a:pt x="43646" y="33069"/>
                  </a:lnTo>
                  <a:lnTo>
                    <a:pt x="43148" y="34057"/>
                  </a:lnTo>
                  <a:lnTo>
                    <a:pt x="42599" y="35015"/>
                  </a:lnTo>
                  <a:lnTo>
                    <a:pt x="42000" y="35943"/>
                  </a:lnTo>
                  <a:lnTo>
                    <a:pt x="41361" y="36841"/>
                  </a:lnTo>
                  <a:lnTo>
                    <a:pt x="40683" y="37700"/>
                  </a:lnTo>
                  <a:lnTo>
                    <a:pt x="39964" y="38528"/>
                  </a:lnTo>
                  <a:lnTo>
                    <a:pt x="39216" y="39316"/>
                  </a:lnTo>
                  <a:lnTo>
                    <a:pt x="38418" y="40064"/>
                  </a:lnTo>
                  <a:lnTo>
                    <a:pt x="37589" y="40773"/>
                  </a:lnTo>
                  <a:lnTo>
                    <a:pt x="36721" y="41441"/>
                  </a:lnTo>
                  <a:lnTo>
                    <a:pt x="35823" y="42070"/>
                  </a:lnTo>
                  <a:lnTo>
                    <a:pt x="34895" y="42659"/>
                  </a:lnTo>
                  <a:lnTo>
                    <a:pt x="33927" y="43198"/>
                  </a:lnTo>
                  <a:lnTo>
                    <a:pt x="32939" y="43687"/>
                  </a:lnTo>
                  <a:lnTo>
                    <a:pt x="31922" y="44136"/>
                  </a:lnTo>
                  <a:lnTo>
                    <a:pt x="30884" y="44535"/>
                  </a:lnTo>
                  <a:lnTo>
                    <a:pt x="29806" y="44884"/>
                  </a:lnTo>
                  <a:lnTo>
                    <a:pt x="28719" y="45183"/>
                  </a:lnTo>
                  <a:lnTo>
                    <a:pt x="27601" y="45433"/>
                  </a:lnTo>
                  <a:lnTo>
                    <a:pt x="26463" y="45623"/>
                  </a:lnTo>
                  <a:lnTo>
                    <a:pt x="25316" y="45772"/>
                  </a:lnTo>
                  <a:lnTo>
                    <a:pt x="24138" y="45852"/>
                  </a:lnTo>
                  <a:lnTo>
                    <a:pt x="22951" y="45882"/>
                  </a:lnTo>
                  <a:lnTo>
                    <a:pt x="21783" y="45852"/>
                  </a:lnTo>
                  <a:lnTo>
                    <a:pt x="20636" y="45772"/>
                  </a:lnTo>
                  <a:lnTo>
                    <a:pt x="19498" y="45623"/>
                  </a:lnTo>
                  <a:lnTo>
                    <a:pt x="18381" y="45433"/>
                  </a:lnTo>
                  <a:lnTo>
                    <a:pt x="17273" y="45183"/>
                  </a:lnTo>
                  <a:lnTo>
                    <a:pt x="16195" y="44884"/>
                  </a:lnTo>
                  <a:lnTo>
                    <a:pt x="15128" y="44535"/>
                  </a:lnTo>
                  <a:lnTo>
                    <a:pt x="14090" y="44136"/>
                  </a:lnTo>
                  <a:lnTo>
                    <a:pt x="13082" y="43687"/>
                  </a:lnTo>
                  <a:lnTo>
                    <a:pt x="12094" y="43198"/>
                  </a:lnTo>
                  <a:lnTo>
                    <a:pt x="11126" y="42659"/>
                  </a:lnTo>
                  <a:lnTo>
                    <a:pt x="10198" y="42070"/>
                  </a:lnTo>
                  <a:lnTo>
                    <a:pt x="9300" y="41441"/>
                  </a:lnTo>
                  <a:lnTo>
                    <a:pt x="8432" y="40773"/>
                  </a:lnTo>
                  <a:lnTo>
                    <a:pt x="7594" y="40064"/>
                  </a:lnTo>
                  <a:lnTo>
                    <a:pt x="6796" y="39316"/>
                  </a:lnTo>
                  <a:lnTo>
                    <a:pt x="6027" y="38528"/>
                  </a:lnTo>
                  <a:lnTo>
                    <a:pt x="5299" y="37700"/>
                  </a:lnTo>
                  <a:lnTo>
                    <a:pt x="4610" y="36841"/>
                  </a:lnTo>
                  <a:lnTo>
                    <a:pt x="3972" y="35943"/>
                  </a:lnTo>
                  <a:lnTo>
                    <a:pt x="3363" y="35015"/>
                  </a:lnTo>
                  <a:lnTo>
                    <a:pt x="2804" y="34057"/>
                  </a:lnTo>
                  <a:lnTo>
                    <a:pt x="2295" y="33069"/>
                  </a:lnTo>
                  <a:lnTo>
                    <a:pt x="1826" y="32042"/>
                  </a:lnTo>
                  <a:lnTo>
                    <a:pt x="1417" y="30994"/>
                  </a:lnTo>
                  <a:lnTo>
                    <a:pt x="1048" y="29916"/>
                  </a:lnTo>
                  <a:lnTo>
                    <a:pt x="739" y="28819"/>
                  </a:lnTo>
                  <a:lnTo>
                    <a:pt x="469" y="27691"/>
                  </a:lnTo>
                  <a:lnTo>
                    <a:pt x="369" y="27112"/>
                  </a:lnTo>
                  <a:lnTo>
                    <a:pt x="270" y="26533"/>
                  </a:lnTo>
                  <a:lnTo>
                    <a:pt x="190" y="25955"/>
                  </a:lnTo>
                  <a:lnTo>
                    <a:pt x="120" y="25366"/>
                  </a:lnTo>
                  <a:lnTo>
                    <a:pt x="70" y="24767"/>
                  </a:lnTo>
                  <a:lnTo>
                    <a:pt x="30" y="24169"/>
                  </a:lnTo>
                  <a:lnTo>
                    <a:pt x="10" y="23560"/>
                  </a:lnTo>
                  <a:lnTo>
                    <a:pt x="0" y="22951"/>
                  </a:lnTo>
                  <a:lnTo>
                    <a:pt x="10" y="22333"/>
                  </a:lnTo>
                  <a:lnTo>
                    <a:pt x="30" y="21714"/>
                  </a:lnTo>
                  <a:lnTo>
                    <a:pt x="70" y="21095"/>
                  </a:lnTo>
                  <a:lnTo>
                    <a:pt x="120" y="20496"/>
                  </a:lnTo>
                  <a:lnTo>
                    <a:pt x="190" y="19888"/>
                  </a:lnTo>
                  <a:lnTo>
                    <a:pt x="270" y="19299"/>
                  </a:lnTo>
                  <a:lnTo>
                    <a:pt x="369" y="18710"/>
                  </a:lnTo>
                  <a:lnTo>
                    <a:pt x="469" y="18132"/>
                  </a:lnTo>
                  <a:lnTo>
                    <a:pt x="599" y="17553"/>
                  </a:lnTo>
                  <a:lnTo>
                    <a:pt x="739" y="16984"/>
                  </a:lnTo>
                  <a:lnTo>
                    <a:pt x="888" y="16425"/>
                  </a:lnTo>
                  <a:lnTo>
                    <a:pt x="1048" y="15876"/>
                  </a:lnTo>
                  <a:lnTo>
                    <a:pt x="1417" y="14789"/>
                  </a:lnTo>
                  <a:lnTo>
                    <a:pt x="1826" y="13731"/>
                  </a:lnTo>
                  <a:lnTo>
                    <a:pt x="2295" y="12703"/>
                  </a:lnTo>
                  <a:lnTo>
                    <a:pt x="2804" y="11705"/>
                  </a:lnTo>
                  <a:lnTo>
                    <a:pt x="3363" y="10747"/>
                  </a:lnTo>
                  <a:lnTo>
                    <a:pt x="3972" y="9819"/>
                  </a:lnTo>
                  <a:lnTo>
                    <a:pt x="4610" y="8921"/>
                  </a:lnTo>
                  <a:lnTo>
                    <a:pt x="5299" y="8063"/>
                  </a:lnTo>
                  <a:lnTo>
                    <a:pt x="6027" y="7245"/>
                  </a:lnTo>
                  <a:lnTo>
                    <a:pt x="6796" y="6467"/>
                  </a:lnTo>
                  <a:lnTo>
                    <a:pt x="7594" y="5718"/>
                  </a:lnTo>
                  <a:lnTo>
                    <a:pt x="8432" y="5020"/>
                  </a:lnTo>
                  <a:lnTo>
                    <a:pt x="9300" y="4361"/>
                  </a:lnTo>
                  <a:lnTo>
                    <a:pt x="10198" y="3742"/>
                  </a:lnTo>
                  <a:lnTo>
                    <a:pt x="11126" y="3164"/>
                  </a:lnTo>
                  <a:lnTo>
                    <a:pt x="12094" y="2635"/>
                  </a:lnTo>
                  <a:lnTo>
                    <a:pt x="13082" y="2146"/>
                  </a:lnTo>
                  <a:lnTo>
                    <a:pt x="14090" y="1707"/>
                  </a:lnTo>
                  <a:lnTo>
                    <a:pt x="15128" y="1318"/>
                  </a:lnTo>
                  <a:lnTo>
                    <a:pt x="16195" y="978"/>
                  </a:lnTo>
                  <a:lnTo>
                    <a:pt x="17273" y="679"/>
                  </a:lnTo>
                  <a:lnTo>
                    <a:pt x="18381" y="440"/>
                  </a:lnTo>
                  <a:lnTo>
                    <a:pt x="19498" y="250"/>
                  </a:lnTo>
                  <a:lnTo>
                    <a:pt x="20636" y="110"/>
                  </a:lnTo>
                  <a:lnTo>
                    <a:pt x="21783" y="30"/>
                  </a:lnTo>
                  <a:lnTo>
                    <a:pt x="22951" y="0"/>
                  </a:lnTo>
                  <a:lnTo>
                    <a:pt x="24138" y="30"/>
                  </a:lnTo>
                  <a:lnTo>
                    <a:pt x="25316" y="110"/>
                  </a:lnTo>
                  <a:lnTo>
                    <a:pt x="26463" y="250"/>
                  </a:lnTo>
                  <a:lnTo>
                    <a:pt x="27601" y="440"/>
                  </a:lnTo>
                  <a:lnTo>
                    <a:pt x="28719" y="679"/>
                  </a:lnTo>
                  <a:lnTo>
                    <a:pt x="29806" y="978"/>
                  </a:lnTo>
                  <a:lnTo>
                    <a:pt x="30884" y="1318"/>
                  </a:lnTo>
                  <a:lnTo>
                    <a:pt x="31922" y="1707"/>
                  </a:lnTo>
                  <a:lnTo>
                    <a:pt x="32939" y="2146"/>
                  </a:lnTo>
                  <a:lnTo>
                    <a:pt x="33927" y="2635"/>
                  </a:lnTo>
                  <a:lnTo>
                    <a:pt x="34895" y="3164"/>
                  </a:lnTo>
                  <a:lnTo>
                    <a:pt x="35823" y="3742"/>
                  </a:lnTo>
                  <a:lnTo>
                    <a:pt x="36721" y="4361"/>
                  </a:lnTo>
                  <a:lnTo>
                    <a:pt x="37589" y="5020"/>
                  </a:lnTo>
                  <a:lnTo>
                    <a:pt x="38418" y="5718"/>
                  </a:lnTo>
                  <a:lnTo>
                    <a:pt x="39216" y="6467"/>
                  </a:lnTo>
                  <a:lnTo>
                    <a:pt x="39964" y="7245"/>
                  </a:lnTo>
                  <a:lnTo>
                    <a:pt x="40683" y="8063"/>
                  </a:lnTo>
                  <a:lnTo>
                    <a:pt x="41361" y="8921"/>
                  </a:lnTo>
                  <a:lnTo>
                    <a:pt x="42000" y="9819"/>
                  </a:lnTo>
                  <a:lnTo>
                    <a:pt x="42599" y="10747"/>
                  </a:lnTo>
                  <a:lnTo>
                    <a:pt x="43148" y="11705"/>
                  </a:lnTo>
                  <a:lnTo>
                    <a:pt x="43646" y="12703"/>
                  </a:lnTo>
                  <a:lnTo>
                    <a:pt x="44105" y="13731"/>
                  </a:lnTo>
                  <a:lnTo>
                    <a:pt x="44515" y="14789"/>
                  </a:lnTo>
                  <a:lnTo>
                    <a:pt x="44874" y="15876"/>
                  </a:lnTo>
                  <a:lnTo>
                    <a:pt x="45173" y="16984"/>
                  </a:lnTo>
                  <a:lnTo>
                    <a:pt x="45433" y="18132"/>
                  </a:lnTo>
                  <a:lnTo>
                    <a:pt x="45532" y="18710"/>
                  </a:lnTo>
                  <a:lnTo>
                    <a:pt x="45632" y="19299"/>
                  </a:lnTo>
                  <a:lnTo>
                    <a:pt x="45712" y="19888"/>
                  </a:lnTo>
                  <a:lnTo>
                    <a:pt x="45772" y="20496"/>
                  </a:lnTo>
                  <a:lnTo>
                    <a:pt x="45822" y="21095"/>
                  </a:lnTo>
                  <a:lnTo>
                    <a:pt x="45862" y="21714"/>
                  </a:lnTo>
                  <a:lnTo>
                    <a:pt x="45882" y="22333"/>
                  </a:lnTo>
                  <a:lnTo>
                    <a:pt x="45892" y="22951"/>
                  </a:lnTo>
                  <a:close/>
                  <a:moveTo>
                    <a:pt x="36013" y="22951"/>
                  </a:moveTo>
                  <a:lnTo>
                    <a:pt x="36013" y="22951"/>
                  </a:lnTo>
                  <a:lnTo>
                    <a:pt x="35993" y="22193"/>
                  </a:lnTo>
                  <a:lnTo>
                    <a:pt x="35943" y="21454"/>
                  </a:lnTo>
                  <a:lnTo>
                    <a:pt x="35853" y="20726"/>
                  </a:lnTo>
                  <a:lnTo>
                    <a:pt x="35733" y="20017"/>
                  </a:lnTo>
                  <a:lnTo>
                    <a:pt x="35584" y="19319"/>
                  </a:lnTo>
                  <a:lnTo>
                    <a:pt x="35404" y="18640"/>
                  </a:lnTo>
                  <a:lnTo>
                    <a:pt x="35195" y="17982"/>
                  </a:lnTo>
                  <a:lnTo>
                    <a:pt x="34955" y="17343"/>
                  </a:lnTo>
                  <a:lnTo>
                    <a:pt x="34686" y="16715"/>
                  </a:lnTo>
                  <a:lnTo>
                    <a:pt x="34386" y="16116"/>
                  </a:lnTo>
                  <a:lnTo>
                    <a:pt x="34067" y="15527"/>
                  </a:lnTo>
                  <a:lnTo>
                    <a:pt x="33718" y="14968"/>
                  </a:lnTo>
                  <a:lnTo>
                    <a:pt x="33349" y="14420"/>
                  </a:lnTo>
                  <a:lnTo>
                    <a:pt x="32949" y="13901"/>
                  </a:lnTo>
                  <a:lnTo>
                    <a:pt x="32530" y="13402"/>
                  </a:lnTo>
                  <a:lnTo>
                    <a:pt x="32091" y="12933"/>
                  </a:lnTo>
                  <a:lnTo>
                    <a:pt x="31632" y="12484"/>
                  </a:lnTo>
                  <a:lnTo>
                    <a:pt x="31153" y="12055"/>
                  </a:lnTo>
                  <a:lnTo>
                    <a:pt x="30654" y="11655"/>
                  </a:lnTo>
                  <a:lnTo>
                    <a:pt x="30145" y="11276"/>
                  </a:lnTo>
                  <a:lnTo>
                    <a:pt x="29617" y="10927"/>
                  </a:lnTo>
                  <a:lnTo>
                    <a:pt x="29068" y="10608"/>
                  </a:lnTo>
                  <a:lnTo>
                    <a:pt x="28509" y="10308"/>
                  </a:lnTo>
                  <a:lnTo>
                    <a:pt x="27930" y="10049"/>
                  </a:lnTo>
                  <a:lnTo>
                    <a:pt x="27341" y="9809"/>
                  </a:lnTo>
                  <a:lnTo>
                    <a:pt x="26743" y="9600"/>
                  </a:lnTo>
                  <a:lnTo>
                    <a:pt x="26134" y="9420"/>
                  </a:lnTo>
                  <a:lnTo>
                    <a:pt x="25515" y="9281"/>
                  </a:lnTo>
                  <a:lnTo>
                    <a:pt x="24887" y="9161"/>
                  </a:lnTo>
                  <a:lnTo>
                    <a:pt x="24248" y="9081"/>
                  </a:lnTo>
                  <a:lnTo>
                    <a:pt x="23599" y="9031"/>
                  </a:lnTo>
                  <a:lnTo>
                    <a:pt x="22951" y="9011"/>
                  </a:lnTo>
                  <a:lnTo>
                    <a:pt x="22302" y="9031"/>
                  </a:lnTo>
                  <a:lnTo>
                    <a:pt x="21654" y="9081"/>
                  </a:lnTo>
                  <a:lnTo>
                    <a:pt x="21025" y="9161"/>
                  </a:lnTo>
                  <a:lnTo>
                    <a:pt x="20396" y="9281"/>
                  </a:lnTo>
                  <a:lnTo>
                    <a:pt x="19788" y="9420"/>
                  </a:lnTo>
                  <a:lnTo>
                    <a:pt x="19179" y="9600"/>
                  </a:lnTo>
                  <a:lnTo>
                    <a:pt x="18590" y="9809"/>
                  </a:lnTo>
                  <a:lnTo>
                    <a:pt x="18011" y="10049"/>
                  </a:lnTo>
                  <a:lnTo>
                    <a:pt x="17443" y="10308"/>
                  </a:lnTo>
                  <a:lnTo>
                    <a:pt x="16894" y="10608"/>
                  </a:lnTo>
                  <a:lnTo>
                    <a:pt x="16365" y="10927"/>
                  </a:lnTo>
                  <a:lnTo>
                    <a:pt x="15846" y="11276"/>
                  </a:lnTo>
                  <a:lnTo>
                    <a:pt x="15337" y="11655"/>
                  </a:lnTo>
                  <a:lnTo>
                    <a:pt x="14858" y="12055"/>
                  </a:lnTo>
                  <a:lnTo>
                    <a:pt x="14389" y="12484"/>
                  </a:lnTo>
                  <a:lnTo>
                    <a:pt x="13940" y="12933"/>
                  </a:lnTo>
                  <a:lnTo>
                    <a:pt x="13521" y="13402"/>
                  </a:lnTo>
                  <a:lnTo>
                    <a:pt x="13112" y="13901"/>
                  </a:lnTo>
                  <a:lnTo>
                    <a:pt x="12733" y="14420"/>
                  </a:lnTo>
                  <a:lnTo>
                    <a:pt x="12374" y="14968"/>
                  </a:lnTo>
                  <a:lnTo>
                    <a:pt x="12034" y="15527"/>
                  </a:lnTo>
                  <a:lnTo>
                    <a:pt x="11725" y="16116"/>
                  </a:lnTo>
                  <a:lnTo>
                    <a:pt x="11446" y="16715"/>
                  </a:lnTo>
                  <a:lnTo>
                    <a:pt x="11186" y="17343"/>
                  </a:lnTo>
                  <a:lnTo>
                    <a:pt x="10957" y="17982"/>
                  </a:lnTo>
                  <a:lnTo>
                    <a:pt x="10747" y="18640"/>
                  </a:lnTo>
                  <a:lnTo>
                    <a:pt x="10577" y="19319"/>
                  </a:lnTo>
                  <a:lnTo>
                    <a:pt x="10428" y="20017"/>
                  </a:lnTo>
                  <a:lnTo>
                    <a:pt x="10318" y="20726"/>
                  </a:lnTo>
                  <a:lnTo>
                    <a:pt x="10238" y="21454"/>
                  </a:lnTo>
                  <a:lnTo>
                    <a:pt x="10188" y="22193"/>
                  </a:lnTo>
                  <a:lnTo>
                    <a:pt x="10168" y="22951"/>
                  </a:lnTo>
                  <a:lnTo>
                    <a:pt x="10188" y="23710"/>
                  </a:lnTo>
                  <a:lnTo>
                    <a:pt x="10238" y="24448"/>
                  </a:lnTo>
                  <a:lnTo>
                    <a:pt x="10318" y="25176"/>
                  </a:lnTo>
                  <a:lnTo>
                    <a:pt x="10428" y="25885"/>
                  </a:lnTo>
                  <a:lnTo>
                    <a:pt x="10577" y="26583"/>
                  </a:lnTo>
                  <a:lnTo>
                    <a:pt x="10747" y="27262"/>
                  </a:lnTo>
                  <a:lnTo>
                    <a:pt x="10957" y="27921"/>
                  </a:lnTo>
                  <a:lnTo>
                    <a:pt x="11186" y="28559"/>
                  </a:lnTo>
                  <a:lnTo>
                    <a:pt x="11446" y="29188"/>
                  </a:lnTo>
                  <a:lnTo>
                    <a:pt x="11725" y="29787"/>
                  </a:lnTo>
                  <a:lnTo>
                    <a:pt x="12034" y="30375"/>
                  </a:lnTo>
                  <a:lnTo>
                    <a:pt x="12374" y="30934"/>
                  </a:lnTo>
                  <a:lnTo>
                    <a:pt x="12733" y="31483"/>
                  </a:lnTo>
                  <a:lnTo>
                    <a:pt x="13112" y="32002"/>
                  </a:lnTo>
                  <a:lnTo>
                    <a:pt x="13521" y="32501"/>
                  </a:lnTo>
                  <a:lnTo>
                    <a:pt x="13940" y="32970"/>
                  </a:lnTo>
                  <a:lnTo>
                    <a:pt x="14389" y="33419"/>
                  </a:lnTo>
                  <a:lnTo>
                    <a:pt x="14858" y="33848"/>
                  </a:lnTo>
                  <a:lnTo>
                    <a:pt x="15337" y="34247"/>
                  </a:lnTo>
                  <a:lnTo>
                    <a:pt x="15846" y="34626"/>
                  </a:lnTo>
                  <a:lnTo>
                    <a:pt x="16365" y="34975"/>
                  </a:lnTo>
                  <a:lnTo>
                    <a:pt x="16894" y="35295"/>
                  </a:lnTo>
                  <a:lnTo>
                    <a:pt x="17443" y="35594"/>
                  </a:lnTo>
                  <a:lnTo>
                    <a:pt x="18011" y="35853"/>
                  </a:lnTo>
                  <a:lnTo>
                    <a:pt x="18590" y="36093"/>
                  </a:lnTo>
                  <a:lnTo>
                    <a:pt x="19179" y="36303"/>
                  </a:lnTo>
                  <a:lnTo>
                    <a:pt x="19788" y="36482"/>
                  </a:lnTo>
                  <a:lnTo>
                    <a:pt x="20396" y="36622"/>
                  </a:lnTo>
                  <a:lnTo>
                    <a:pt x="21025" y="36742"/>
                  </a:lnTo>
                  <a:lnTo>
                    <a:pt x="21654" y="36821"/>
                  </a:lnTo>
                  <a:lnTo>
                    <a:pt x="22302" y="36871"/>
                  </a:lnTo>
                  <a:lnTo>
                    <a:pt x="22951" y="36891"/>
                  </a:lnTo>
                  <a:lnTo>
                    <a:pt x="23599" y="36871"/>
                  </a:lnTo>
                  <a:lnTo>
                    <a:pt x="24248" y="36821"/>
                  </a:lnTo>
                  <a:lnTo>
                    <a:pt x="24887" y="36742"/>
                  </a:lnTo>
                  <a:lnTo>
                    <a:pt x="25515" y="36622"/>
                  </a:lnTo>
                  <a:lnTo>
                    <a:pt x="26134" y="36482"/>
                  </a:lnTo>
                  <a:lnTo>
                    <a:pt x="26743" y="36303"/>
                  </a:lnTo>
                  <a:lnTo>
                    <a:pt x="27341" y="36093"/>
                  </a:lnTo>
                  <a:lnTo>
                    <a:pt x="27930" y="35853"/>
                  </a:lnTo>
                  <a:lnTo>
                    <a:pt x="28509" y="35594"/>
                  </a:lnTo>
                  <a:lnTo>
                    <a:pt x="29068" y="35295"/>
                  </a:lnTo>
                  <a:lnTo>
                    <a:pt x="29617" y="34975"/>
                  </a:lnTo>
                  <a:lnTo>
                    <a:pt x="30145" y="34626"/>
                  </a:lnTo>
                  <a:lnTo>
                    <a:pt x="30654" y="34247"/>
                  </a:lnTo>
                  <a:lnTo>
                    <a:pt x="31153" y="33848"/>
                  </a:lnTo>
                  <a:lnTo>
                    <a:pt x="31632" y="33419"/>
                  </a:lnTo>
                  <a:lnTo>
                    <a:pt x="32091" y="32970"/>
                  </a:lnTo>
                  <a:lnTo>
                    <a:pt x="32530" y="32501"/>
                  </a:lnTo>
                  <a:lnTo>
                    <a:pt x="32949" y="32002"/>
                  </a:lnTo>
                  <a:lnTo>
                    <a:pt x="33349" y="31483"/>
                  </a:lnTo>
                  <a:lnTo>
                    <a:pt x="33718" y="30934"/>
                  </a:lnTo>
                  <a:lnTo>
                    <a:pt x="34067" y="30375"/>
                  </a:lnTo>
                  <a:lnTo>
                    <a:pt x="34386" y="29787"/>
                  </a:lnTo>
                  <a:lnTo>
                    <a:pt x="34686" y="29188"/>
                  </a:lnTo>
                  <a:lnTo>
                    <a:pt x="34955" y="28559"/>
                  </a:lnTo>
                  <a:lnTo>
                    <a:pt x="35195" y="27921"/>
                  </a:lnTo>
                  <a:lnTo>
                    <a:pt x="35404" y="27262"/>
                  </a:lnTo>
                  <a:lnTo>
                    <a:pt x="35584" y="26583"/>
                  </a:lnTo>
                  <a:lnTo>
                    <a:pt x="35733" y="25885"/>
                  </a:lnTo>
                  <a:lnTo>
                    <a:pt x="35853" y="25176"/>
                  </a:lnTo>
                  <a:lnTo>
                    <a:pt x="35943" y="24448"/>
                  </a:lnTo>
                  <a:lnTo>
                    <a:pt x="35993" y="23710"/>
                  </a:lnTo>
                  <a:lnTo>
                    <a:pt x="36013" y="22951"/>
                  </a:lnTo>
                  <a:close/>
                </a:path>
              </a:pathLst>
            </a:custGeom>
            <a:solidFill>
              <a:srgbClr val="D9D9D9"/>
            </a:solidFill>
            <a:ln>
              <a:noFill/>
            </a:ln>
          </p:spPr>
          <p:txBody>
            <a:bodyPr anchorCtr="0" anchor="ctr" bIns="91425" lIns="91425" rIns="91425" tIns="91425">
              <a:noAutofit/>
            </a:bodyPr>
            <a:lstStyle/>
            <a:p>
              <a:pPr indent="0" lvl="0" marL="457200" rtl="0">
                <a:spcBef>
                  <a:spcPts val="0"/>
                </a:spcBef>
                <a:buNone/>
              </a:pPr>
              <a:r>
                <a:t/>
              </a:r>
              <a:endParaRPr/>
            </a:p>
          </p:txBody>
        </p:sp>
        <p:sp>
          <p:nvSpPr>
            <p:cNvPr id="208" name="Shape 208"/>
            <p:cNvSpPr/>
            <p:nvPr/>
          </p:nvSpPr>
          <p:spPr>
            <a:xfrm>
              <a:off x="728964" y="4292396"/>
              <a:ext cx="114158" cy="114131"/>
            </a:xfrm>
            <a:custGeom>
              <a:pathLst>
                <a:path extrusionOk="0" h="45882" w="45893">
                  <a:moveTo>
                    <a:pt x="45892" y="22951"/>
                  </a:moveTo>
                  <a:lnTo>
                    <a:pt x="45892" y="22951"/>
                  </a:lnTo>
                  <a:lnTo>
                    <a:pt x="45882" y="23560"/>
                  </a:lnTo>
                  <a:lnTo>
                    <a:pt x="45862" y="24169"/>
                  </a:lnTo>
                  <a:lnTo>
                    <a:pt x="45823" y="24767"/>
                  </a:lnTo>
                  <a:lnTo>
                    <a:pt x="45773" y="25366"/>
                  </a:lnTo>
                  <a:lnTo>
                    <a:pt x="45713" y="25955"/>
                  </a:lnTo>
                  <a:lnTo>
                    <a:pt x="45633" y="26533"/>
                  </a:lnTo>
                  <a:lnTo>
                    <a:pt x="45433" y="27691"/>
                  </a:lnTo>
                  <a:lnTo>
                    <a:pt x="45174" y="28819"/>
                  </a:lnTo>
                  <a:lnTo>
                    <a:pt x="44875" y="29916"/>
                  </a:lnTo>
                  <a:lnTo>
                    <a:pt x="44515" y="30994"/>
                  </a:lnTo>
                  <a:lnTo>
                    <a:pt x="44106" y="32042"/>
                  </a:lnTo>
                  <a:lnTo>
                    <a:pt x="43647" y="33069"/>
                  </a:lnTo>
                  <a:lnTo>
                    <a:pt x="43148" y="34057"/>
                  </a:lnTo>
                  <a:lnTo>
                    <a:pt x="42599" y="35015"/>
                  </a:lnTo>
                  <a:lnTo>
                    <a:pt x="42001" y="35943"/>
                  </a:lnTo>
                  <a:lnTo>
                    <a:pt x="41362" y="36841"/>
                  </a:lnTo>
                  <a:lnTo>
                    <a:pt x="40684" y="37700"/>
                  </a:lnTo>
                  <a:lnTo>
                    <a:pt x="39965" y="38528"/>
                  </a:lnTo>
                  <a:lnTo>
                    <a:pt x="39217" y="39316"/>
                  </a:lnTo>
                  <a:lnTo>
                    <a:pt x="38418" y="40064"/>
                  </a:lnTo>
                  <a:lnTo>
                    <a:pt x="37590" y="40773"/>
                  </a:lnTo>
                  <a:lnTo>
                    <a:pt x="36722" y="41441"/>
                  </a:lnTo>
                  <a:lnTo>
                    <a:pt x="35824" y="42070"/>
                  </a:lnTo>
                  <a:lnTo>
                    <a:pt x="34896" y="42659"/>
                  </a:lnTo>
                  <a:lnTo>
                    <a:pt x="33928" y="43198"/>
                  </a:lnTo>
                  <a:lnTo>
                    <a:pt x="32940" y="43687"/>
                  </a:lnTo>
                  <a:lnTo>
                    <a:pt x="31922" y="44136"/>
                  </a:lnTo>
                  <a:lnTo>
                    <a:pt x="30885" y="44535"/>
                  </a:lnTo>
                  <a:lnTo>
                    <a:pt x="29807" y="44884"/>
                  </a:lnTo>
                  <a:lnTo>
                    <a:pt x="28719" y="45183"/>
                  </a:lnTo>
                  <a:lnTo>
                    <a:pt x="27602" y="45433"/>
                  </a:lnTo>
                  <a:lnTo>
                    <a:pt x="26464" y="45623"/>
                  </a:lnTo>
                  <a:lnTo>
                    <a:pt x="25317" y="45772"/>
                  </a:lnTo>
                  <a:lnTo>
                    <a:pt x="24139" y="45852"/>
                  </a:lnTo>
                  <a:lnTo>
                    <a:pt x="22952" y="45882"/>
                  </a:lnTo>
                  <a:lnTo>
                    <a:pt x="21784" y="45852"/>
                  </a:lnTo>
                  <a:lnTo>
                    <a:pt x="20637" y="45772"/>
                  </a:lnTo>
                  <a:lnTo>
                    <a:pt x="19499" y="45623"/>
                  </a:lnTo>
                  <a:lnTo>
                    <a:pt x="18381" y="45433"/>
                  </a:lnTo>
                  <a:lnTo>
                    <a:pt x="17274" y="45183"/>
                  </a:lnTo>
                  <a:lnTo>
                    <a:pt x="16196" y="44884"/>
                  </a:lnTo>
                  <a:lnTo>
                    <a:pt x="15128" y="44535"/>
                  </a:lnTo>
                  <a:lnTo>
                    <a:pt x="14091" y="44136"/>
                  </a:lnTo>
                  <a:lnTo>
                    <a:pt x="13083" y="43687"/>
                  </a:lnTo>
                  <a:lnTo>
                    <a:pt x="12095" y="43198"/>
                  </a:lnTo>
                  <a:lnTo>
                    <a:pt x="11127" y="42659"/>
                  </a:lnTo>
                  <a:lnTo>
                    <a:pt x="10199" y="42070"/>
                  </a:lnTo>
                  <a:lnTo>
                    <a:pt x="9301" y="41441"/>
                  </a:lnTo>
                  <a:lnTo>
                    <a:pt x="8433" y="40773"/>
                  </a:lnTo>
                  <a:lnTo>
                    <a:pt x="7595" y="40064"/>
                  </a:lnTo>
                  <a:lnTo>
                    <a:pt x="6796" y="39316"/>
                  </a:lnTo>
                  <a:lnTo>
                    <a:pt x="6028" y="38528"/>
                  </a:lnTo>
                  <a:lnTo>
                    <a:pt x="5300" y="37700"/>
                  </a:lnTo>
                  <a:lnTo>
                    <a:pt x="4611" y="36841"/>
                  </a:lnTo>
                  <a:lnTo>
                    <a:pt x="3972" y="35943"/>
                  </a:lnTo>
                  <a:lnTo>
                    <a:pt x="3364" y="35015"/>
                  </a:lnTo>
                  <a:lnTo>
                    <a:pt x="2805" y="34057"/>
                  </a:lnTo>
                  <a:lnTo>
                    <a:pt x="2296" y="33069"/>
                  </a:lnTo>
                  <a:lnTo>
                    <a:pt x="1827" y="32042"/>
                  </a:lnTo>
                  <a:lnTo>
                    <a:pt x="1418" y="30994"/>
                  </a:lnTo>
                  <a:lnTo>
                    <a:pt x="1049" y="29916"/>
                  </a:lnTo>
                  <a:lnTo>
                    <a:pt x="739" y="28819"/>
                  </a:lnTo>
                  <a:lnTo>
                    <a:pt x="470" y="27691"/>
                  </a:lnTo>
                  <a:lnTo>
                    <a:pt x="370" y="27112"/>
                  </a:lnTo>
                  <a:lnTo>
                    <a:pt x="270" y="26533"/>
                  </a:lnTo>
                  <a:lnTo>
                    <a:pt x="191" y="25955"/>
                  </a:lnTo>
                  <a:lnTo>
                    <a:pt x="121" y="25366"/>
                  </a:lnTo>
                  <a:lnTo>
                    <a:pt x="71" y="24767"/>
                  </a:lnTo>
                  <a:lnTo>
                    <a:pt x="31" y="24169"/>
                  </a:lnTo>
                  <a:lnTo>
                    <a:pt x="11" y="23560"/>
                  </a:lnTo>
                  <a:lnTo>
                    <a:pt x="1" y="22951"/>
                  </a:lnTo>
                  <a:lnTo>
                    <a:pt x="11" y="22333"/>
                  </a:lnTo>
                  <a:lnTo>
                    <a:pt x="31" y="21714"/>
                  </a:lnTo>
                  <a:lnTo>
                    <a:pt x="71" y="21095"/>
                  </a:lnTo>
                  <a:lnTo>
                    <a:pt x="121" y="20496"/>
                  </a:lnTo>
                  <a:lnTo>
                    <a:pt x="191" y="19888"/>
                  </a:lnTo>
                  <a:lnTo>
                    <a:pt x="270" y="19299"/>
                  </a:lnTo>
                  <a:lnTo>
                    <a:pt x="370" y="18710"/>
                  </a:lnTo>
                  <a:lnTo>
                    <a:pt x="470" y="18132"/>
                  </a:lnTo>
                  <a:lnTo>
                    <a:pt x="600" y="17553"/>
                  </a:lnTo>
                  <a:lnTo>
                    <a:pt x="739" y="16984"/>
                  </a:lnTo>
                  <a:lnTo>
                    <a:pt x="889" y="16425"/>
                  </a:lnTo>
                  <a:lnTo>
                    <a:pt x="1049" y="15876"/>
                  </a:lnTo>
                  <a:lnTo>
                    <a:pt x="1418" y="14789"/>
                  </a:lnTo>
                  <a:lnTo>
                    <a:pt x="1827" y="13731"/>
                  </a:lnTo>
                  <a:lnTo>
                    <a:pt x="2296" y="12703"/>
                  </a:lnTo>
                  <a:lnTo>
                    <a:pt x="2805" y="11705"/>
                  </a:lnTo>
                  <a:lnTo>
                    <a:pt x="3364" y="10747"/>
                  </a:lnTo>
                  <a:lnTo>
                    <a:pt x="3972" y="9819"/>
                  </a:lnTo>
                  <a:lnTo>
                    <a:pt x="4611" y="8921"/>
                  </a:lnTo>
                  <a:lnTo>
                    <a:pt x="5300" y="8063"/>
                  </a:lnTo>
                  <a:lnTo>
                    <a:pt x="6028" y="7245"/>
                  </a:lnTo>
                  <a:lnTo>
                    <a:pt x="6796" y="6467"/>
                  </a:lnTo>
                  <a:lnTo>
                    <a:pt x="7595" y="5718"/>
                  </a:lnTo>
                  <a:lnTo>
                    <a:pt x="8433" y="5020"/>
                  </a:lnTo>
                  <a:lnTo>
                    <a:pt x="9301" y="4361"/>
                  </a:lnTo>
                  <a:lnTo>
                    <a:pt x="10199" y="3742"/>
                  </a:lnTo>
                  <a:lnTo>
                    <a:pt x="11127" y="3164"/>
                  </a:lnTo>
                  <a:lnTo>
                    <a:pt x="12095" y="2635"/>
                  </a:lnTo>
                  <a:lnTo>
                    <a:pt x="13083" y="2146"/>
                  </a:lnTo>
                  <a:lnTo>
                    <a:pt x="14091" y="1707"/>
                  </a:lnTo>
                  <a:lnTo>
                    <a:pt x="15128" y="1318"/>
                  </a:lnTo>
                  <a:lnTo>
                    <a:pt x="16196" y="978"/>
                  </a:lnTo>
                  <a:lnTo>
                    <a:pt x="17274" y="679"/>
                  </a:lnTo>
                  <a:lnTo>
                    <a:pt x="18381" y="440"/>
                  </a:lnTo>
                  <a:lnTo>
                    <a:pt x="19499" y="250"/>
                  </a:lnTo>
                  <a:lnTo>
                    <a:pt x="20637" y="110"/>
                  </a:lnTo>
                  <a:lnTo>
                    <a:pt x="21784" y="30"/>
                  </a:lnTo>
                  <a:lnTo>
                    <a:pt x="22952" y="0"/>
                  </a:lnTo>
                  <a:lnTo>
                    <a:pt x="24139" y="30"/>
                  </a:lnTo>
                  <a:lnTo>
                    <a:pt x="25317" y="110"/>
                  </a:lnTo>
                  <a:lnTo>
                    <a:pt x="26464" y="250"/>
                  </a:lnTo>
                  <a:lnTo>
                    <a:pt x="27602" y="440"/>
                  </a:lnTo>
                  <a:lnTo>
                    <a:pt x="28719" y="679"/>
                  </a:lnTo>
                  <a:lnTo>
                    <a:pt x="29807" y="978"/>
                  </a:lnTo>
                  <a:lnTo>
                    <a:pt x="30885" y="1318"/>
                  </a:lnTo>
                  <a:lnTo>
                    <a:pt x="31922" y="1707"/>
                  </a:lnTo>
                  <a:lnTo>
                    <a:pt x="32940" y="2146"/>
                  </a:lnTo>
                  <a:lnTo>
                    <a:pt x="33928" y="2635"/>
                  </a:lnTo>
                  <a:lnTo>
                    <a:pt x="34896" y="3164"/>
                  </a:lnTo>
                  <a:lnTo>
                    <a:pt x="35824" y="3742"/>
                  </a:lnTo>
                  <a:lnTo>
                    <a:pt x="36722" y="4361"/>
                  </a:lnTo>
                  <a:lnTo>
                    <a:pt x="37590" y="5020"/>
                  </a:lnTo>
                  <a:lnTo>
                    <a:pt x="38418" y="5718"/>
                  </a:lnTo>
                  <a:lnTo>
                    <a:pt x="39217" y="6467"/>
                  </a:lnTo>
                  <a:lnTo>
                    <a:pt x="39965" y="7245"/>
                  </a:lnTo>
                  <a:lnTo>
                    <a:pt x="40684" y="8063"/>
                  </a:lnTo>
                  <a:lnTo>
                    <a:pt x="41362" y="8921"/>
                  </a:lnTo>
                  <a:lnTo>
                    <a:pt x="42001" y="9819"/>
                  </a:lnTo>
                  <a:lnTo>
                    <a:pt x="42599" y="10747"/>
                  </a:lnTo>
                  <a:lnTo>
                    <a:pt x="43148" y="11705"/>
                  </a:lnTo>
                  <a:lnTo>
                    <a:pt x="43647" y="12703"/>
                  </a:lnTo>
                  <a:lnTo>
                    <a:pt x="44106" y="13731"/>
                  </a:lnTo>
                  <a:lnTo>
                    <a:pt x="44515" y="14789"/>
                  </a:lnTo>
                  <a:lnTo>
                    <a:pt x="44875" y="15876"/>
                  </a:lnTo>
                  <a:lnTo>
                    <a:pt x="45174" y="16984"/>
                  </a:lnTo>
                  <a:lnTo>
                    <a:pt x="45433" y="18132"/>
                  </a:lnTo>
                  <a:lnTo>
                    <a:pt x="45533" y="18710"/>
                  </a:lnTo>
                  <a:lnTo>
                    <a:pt x="45633" y="19299"/>
                  </a:lnTo>
                  <a:lnTo>
                    <a:pt x="45713" y="19888"/>
                  </a:lnTo>
                  <a:lnTo>
                    <a:pt x="45773" y="20496"/>
                  </a:lnTo>
                  <a:lnTo>
                    <a:pt x="45823" y="21095"/>
                  </a:lnTo>
                  <a:lnTo>
                    <a:pt x="45862" y="21714"/>
                  </a:lnTo>
                  <a:lnTo>
                    <a:pt x="45882" y="22333"/>
                  </a:lnTo>
                  <a:lnTo>
                    <a:pt x="45892" y="22951"/>
                  </a:lnTo>
                  <a:close/>
                  <a:moveTo>
                    <a:pt x="36014" y="22951"/>
                  </a:moveTo>
                  <a:lnTo>
                    <a:pt x="36014" y="22951"/>
                  </a:lnTo>
                  <a:lnTo>
                    <a:pt x="35994" y="22193"/>
                  </a:lnTo>
                  <a:lnTo>
                    <a:pt x="35944" y="21454"/>
                  </a:lnTo>
                  <a:lnTo>
                    <a:pt x="35854" y="20726"/>
                  </a:lnTo>
                  <a:lnTo>
                    <a:pt x="35734" y="20017"/>
                  </a:lnTo>
                  <a:lnTo>
                    <a:pt x="35584" y="19319"/>
                  </a:lnTo>
                  <a:lnTo>
                    <a:pt x="35405" y="18640"/>
                  </a:lnTo>
                  <a:lnTo>
                    <a:pt x="35195" y="17982"/>
                  </a:lnTo>
                  <a:lnTo>
                    <a:pt x="34956" y="17343"/>
                  </a:lnTo>
                  <a:lnTo>
                    <a:pt x="34686" y="16715"/>
                  </a:lnTo>
                  <a:lnTo>
                    <a:pt x="34387" y="16116"/>
                  </a:lnTo>
                  <a:lnTo>
                    <a:pt x="34068" y="15527"/>
                  </a:lnTo>
                  <a:lnTo>
                    <a:pt x="33719" y="14968"/>
                  </a:lnTo>
                  <a:lnTo>
                    <a:pt x="33349" y="14420"/>
                  </a:lnTo>
                  <a:lnTo>
                    <a:pt x="32950" y="13901"/>
                  </a:lnTo>
                  <a:lnTo>
                    <a:pt x="32531" y="13402"/>
                  </a:lnTo>
                  <a:lnTo>
                    <a:pt x="32092" y="12933"/>
                  </a:lnTo>
                  <a:lnTo>
                    <a:pt x="31633" y="12484"/>
                  </a:lnTo>
                  <a:lnTo>
                    <a:pt x="31154" y="12055"/>
                  </a:lnTo>
                  <a:lnTo>
                    <a:pt x="30655" y="11655"/>
                  </a:lnTo>
                  <a:lnTo>
                    <a:pt x="30146" y="11276"/>
                  </a:lnTo>
                  <a:lnTo>
                    <a:pt x="29617" y="10927"/>
                  </a:lnTo>
                  <a:lnTo>
                    <a:pt x="29068" y="10608"/>
                  </a:lnTo>
                  <a:lnTo>
                    <a:pt x="28510" y="10308"/>
                  </a:lnTo>
                  <a:lnTo>
                    <a:pt x="27931" y="10049"/>
                  </a:lnTo>
                  <a:lnTo>
                    <a:pt x="27342" y="9809"/>
                  </a:lnTo>
                  <a:lnTo>
                    <a:pt x="26743" y="9600"/>
                  </a:lnTo>
                  <a:lnTo>
                    <a:pt x="26135" y="9420"/>
                  </a:lnTo>
                  <a:lnTo>
                    <a:pt x="25516" y="9281"/>
                  </a:lnTo>
                  <a:lnTo>
                    <a:pt x="24887" y="9161"/>
                  </a:lnTo>
                  <a:lnTo>
                    <a:pt x="24249" y="9081"/>
                  </a:lnTo>
                  <a:lnTo>
                    <a:pt x="23600" y="9031"/>
                  </a:lnTo>
                  <a:lnTo>
                    <a:pt x="22952" y="9011"/>
                  </a:lnTo>
                  <a:lnTo>
                    <a:pt x="22303" y="9031"/>
                  </a:lnTo>
                  <a:lnTo>
                    <a:pt x="21654" y="9081"/>
                  </a:lnTo>
                  <a:lnTo>
                    <a:pt x="21026" y="9161"/>
                  </a:lnTo>
                  <a:lnTo>
                    <a:pt x="20397" y="9281"/>
                  </a:lnTo>
                  <a:lnTo>
                    <a:pt x="19788" y="9420"/>
                  </a:lnTo>
                  <a:lnTo>
                    <a:pt x="19180" y="9600"/>
                  </a:lnTo>
                  <a:lnTo>
                    <a:pt x="18591" y="9809"/>
                  </a:lnTo>
                  <a:lnTo>
                    <a:pt x="18012" y="10049"/>
                  </a:lnTo>
                  <a:lnTo>
                    <a:pt x="17443" y="10308"/>
                  </a:lnTo>
                  <a:lnTo>
                    <a:pt x="16895" y="10608"/>
                  </a:lnTo>
                  <a:lnTo>
                    <a:pt x="16366" y="10927"/>
                  </a:lnTo>
                  <a:lnTo>
                    <a:pt x="15847" y="11276"/>
                  </a:lnTo>
                  <a:lnTo>
                    <a:pt x="15338" y="11655"/>
                  </a:lnTo>
                  <a:lnTo>
                    <a:pt x="14859" y="12055"/>
                  </a:lnTo>
                  <a:lnTo>
                    <a:pt x="14390" y="12484"/>
                  </a:lnTo>
                  <a:lnTo>
                    <a:pt x="13941" y="12933"/>
                  </a:lnTo>
                  <a:lnTo>
                    <a:pt x="13522" y="13402"/>
                  </a:lnTo>
                  <a:lnTo>
                    <a:pt x="13113" y="13901"/>
                  </a:lnTo>
                  <a:lnTo>
                    <a:pt x="12734" y="14420"/>
                  </a:lnTo>
                  <a:lnTo>
                    <a:pt x="12374" y="14968"/>
                  </a:lnTo>
                  <a:lnTo>
                    <a:pt x="12035" y="15527"/>
                  </a:lnTo>
                  <a:lnTo>
                    <a:pt x="11726" y="16116"/>
                  </a:lnTo>
                  <a:lnTo>
                    <a:pt x="11446" y="16715"/>
                  </a:lnTo>
                  <a:lnTo>
                    <a:pt x="11187" y="17343"/>
                  </a:lnTo>
                  <a:lnTo>
                    <a:pt x="10957" y="17982"/>
                  </a:lnTo>
                  <a:lnTo>
                    <a:pt x="10748" y="18640"/>
                  </a:lnTo>
                  <a:lnTo>
                    <a:pt x="10578" y="19319"/>
                  </a:lnTo>
                  <a:lnTo>
                    <a:pt x="10429" y="20017"/>
                  </a:lnTo>
                  <a:lnTo>
                    <a:pt x="10319" y="20726"/>
                  </a:lnTo>
                  <a:lnTo>
                    <a:pt x="10239" y="21454"/>
                  </a:lnTo>
                  <a:lnTo>
                    <a:pt x="10189" y="22193"/>
                  </a:lnTo>
                  <a:lnTo>
                    <a:pt x="10169" y="22951"/>
                  </a:lnTo>
                  <a:lnTo>
                    <a:pt x="10189" y="23710"/>
                  </a:lnTo>
                  <a:lnTo>
                    <a:pt x="10239" y="24448"/>
                  </a:lnTo>
                  <a:lnTo>
                    <a:pt x="10319" y="25176"/>
                  </a:lnTo>
                  <a:lnTo>
                    <a:pt x="10429" y="25885"/>
                  </a:lnTo>
                  <a:lnTo>
                    <a:pt x="10578" y="26583"/>
                  </a:lnTo>
                  <a:lnTo>
                    <a:pt x="10748" y="27262"/>
                  </a:lnTo>
                  <a:lnTo>
                    <a:pt x="10957" y="27921"/>
                  </a:lnTo>
                  <a:lnTo>
                    <a:pt x="11187" y="28559"/>
                  </a:lnTo>
                  <a:lnTo>
                    <a:pt x="11446" y="29188"/>
                  </a:lnTo>
                  <a:lnTo>
                    <a:pt x="11726" y="29787"/>
                  </a:lnTo>
                  <a:lnTo>
                    <a:pt x="12035" y="30375"/>
                  </a:lnTo>
                  <a:lnTo>
                    <a:pt x="12374" y="30934"/>
                  </a:lnTo>
                  <a:lnTo>
                    <a:pt x="12734" y="31483"/>
                  </a:lnTo>
                  <a:lnTo>
                    <a:pt x="13113" y="32002"/>
                  </a:lnTo>
                  <a:lnTo>
                    <a:pt x="13522" y="32501"/>
                  </a:lnTo>
                  <a:lnTo>
                    <a:pt x="13941" y="32970"/>
                  </a:lnTo>
                  <a:lnTo>
                    <a:pt x="14390" y="33419"/>
                  </a:lnTo>
                  <a:lnTo>
                    <a:pt x="14859" y="33848"/>
                  </a:lnTo>
                  <a:lnTo>
                    <a:pt x="15338" y="34247"/>
                  </a:lnTo>
                  <a:lnTo>
                    <a:pt x="15847" y="34626"/>
                  </a:lnTo>
                  <a:lnTo>
                    <a:pt x="16366" y="34975"/>
                  </a:lnTo>
                  <a:lnTo>
                    <a:pt x="16895" y="35295"/>
                  </a:lnTo>
                  <a:lnTo>
                    <a:pt x="17443" y="35594"/>
                  </a:lnTo>
                  <a:lnTo>
                    <a:pt x="18012" y="35853"/>
                  </a:lnTo>
                  <a:lnTo>
                    <a:pt x="18591" y="36093"/>
                  </a:lnTo>
                  <a:lnTo>
                    <a:pt x="19180" y="36303"/>
                  </a:lnTo>
                  <a:lnTo>
                    <a:pt x="19788" y="36482"/>
                  </a:lnTo>
                  <a:lnTo>
                    <a:pt x="20397" y="36622"/>
                  </a:lnTo>
                  <a:lnTo>
                    <a:pt x="21026" y="36742"/>
                  </a:lnTo>
                  <a:lnTo>
                    <a:pt x="21654" y="36821"/>
                  </a:lnTo>
                  <a:lnTo>
                    <a:pt x="22303" y="36871"/>
                  </a:lnTo>
                  <a:lnTo>
                    <a:pt x="22952" y="36891"/>
                  </a:lnTo>
                  <a:lnTo>
                    <a:pt x="23600" y="36871"/>
                  </a:lnTo>
                  <a:lnTo>
                    <a:pt x="24249" y="36821"/>
                  </a:lnTo>
                  <a:lnTo>
                    <a:pt x="24887" y="36742"/>
                  </a:lnTo>
                  <a:lnTo>
                    <a:pt x="25516" y="36622"/>
                  </a:lnTo>
                  <a:lnTo>
                    <a:pt x="26135" y="36482"/>
                  </a:lnTo>
                  <a:lnTo>
                    <a:pt x="26743" y="36303"/>
                  </a:lnTo>
                  <a:lnTo>
                    <a:pt x="27342" y="36093"/>
                  </a:lnTo>
                  <a:lnTo>
                    <a:pt x="27931" y="35853"/>
                  </a:lnTo>
                  <a:lnTo>
                    <a:pt x="28510" y="35594"/>
                  </a:lnTo>
                  <a:lnTo>
                    <a:pt x="29068" y="35295"/>
                  </a:lnTo>
                  <a:lnTo>
                    <a:pt x="29617" y="34975"/>
                  </a:lnTo>
                  <a:lnTo>
                    <a:pt x="30146" y="34626"/>
                  </a:lnTo>
                  <a:lnTo>
                    <a:pt x="30655" y="34247"/>
                  </a:lnTo>
                  <a:lnTo>
                    <a:pt x="31154" y="33848"/>
                  </a:lnTo>
                  <a:lnTo>
                    <a:pt x="31633" y="33419"/>
                  </a:lnTo>
                  <a:lnTo>
                    <a:pt x="32092" y="32970"/>
                  </a:lnTo>
                  <a:lnTo>
                    <a:pt x="32531" y="32501"/>
                  </a:lnTo>
                  <a:lnTo>
                    <a:pt x="32950" y="32002"/>
                  </a:lnTo>
                  <a:lnTo>
                    <a:pt x="33349" y="31483"/>
                  </a:lnTo>
                  <a:lnTo>
                    <a:pt x="33719" y="30934"/>
                  </a:lnTo>
                  <a:lnTo>
                    <a:pt x="34068" y="30375"/>
                  </a:lnTo>
                  <a:lnTo>
                    <a:pt x="34387" y="29787"/>
                  </a:lnTo>
                  <a:lnTo>
                    <a:pt x="34686" y="29188"/>
                  </a:lnTo>
                  <a:lnTo>
                    <a:pt x="34956" y="28559"/>
                  </a:lnTo>
                  <a:lnTo>
                    <a:pt x="35195" y="27921"/>
                  </a:lnTo>
                  <a:lnTo>
                    <a:pt x="35405" y="27262"/>
                  </a:lnTo>
                  <a:lnTo>
                    <a:pt x="35584" y="26583"/>
                  </a:lnTo>
                  <a:lnTo>
                    <a:pt x="35734" y="25885"/>
                  </a:lnTo>
                  <a:lnTo>
                    <a:pt x="35854" y="25176"/>
                  </a:lnTo>
                  <a:lnTo>
                    <a:pt x="35944" y="24448"/>
                  </a:lnTo>
                  <a:lnTo>
                    <a:pt x="35994" y="23710"/>
                  </a:lnTo>
                  <a:lnTo>
                    <a:pt x="36014" y="22951"/>
                  </a:lnTo>
                  <a:close/>
                </a:path>
              </a:pathLst>
            </a:custGeom>
            <a:solidFill>
              <a:srgbClr val="D9D9D9"/>
            </a:solidFill>
            <a:ln>
              <a:noFill/>
            </a:ln>
          </p:spPr>
          <p:txBody>
            <a:bodyPr anchorCtr="0" anchor="ctr" bIns="91425" lIns="91425" rIns="91425" tIns="91425">
              <a:noAutofit/>
            </a:bodyPr>
            <a:lstStyle/>
            <a:p>
              <a:pPr indent="0" lvl="0" marL="457200" rtl="0">
                <a:spcBef>
                  <a:spcPts val="0"/>
                </a:spcBef>
                <a:buNone/>
              </a:pPr>
              <a:r>
                <a:t/>
              </a:r>
              <a:endParaRPr/>
            </a:p>
          </p:txBody>
        </p:sp>
        <p:sp>
          <p:nvSpPr>
            <p:cNvPr id="209" name="Shape 209"/>
            <p:cNvSpPr/>
            <p:nvPr/>
          </p:nvSpPr>
          <p:spPr>
            <a:xfrm>
              <a:off x="853160" y="4292396"/>
              <a:ext cx="109813" cy="165438"/>
            </a:xfrm>
            <a:custGeom>
              <a:pathLst>
                <a:path extrusionOk="0" h="66508" w="44146">
                  <a:moveTo>
                    <a:pt x="44146" y="1457"/>
                  </a:moveTo>
                  <a:lnTo>
                    <a:pt x="44146" y="1457"/>
                  </a:lnTo>
                  <a:lnTo>
                    <a:pt x="44146" y="3343"/>
                  </a:lnTo>
                  <a:lnTo>
                    <a:pt x="44146" y="5179"/>
                  </a:lnTo>
                  <a:lnTo>
                    <a:pt x="44146" y="6946"/>
                  </a:lnTo>
                  <a:lnTo>
                    <a:pt x="44146" y="8662"/>
                  </a:lnTo>
                  <a:lnTo>
                    <a:pt x="44146" y="10318"/>
                  </a:lnTo>
                  <a:lnTo>
                    <a:pt x="44146" y="11925"/>
                  </a:lnTo>
                  <a:lnTo>
                    <a:pt x="44146" y="13472"/>
                  </a:lnTo>
                  <a:lnTo>
                    <a:pt x="44146" y="14968"/>
                  </a:lnTo>
                  <a:lnTo>
                    <a:pt x="44146" y="16415"/>
                  </a:lnTo>
                  <a:lnTo>
                    <a:pt x="44146" y="17802"/>
                  </a:lnTo>
                  <a:lnTo>
                    <a:pt x="44146" y="19149"/>
                  </a:lnTo>
                  <a:lnTo>
                    <a:pt x="44146" y="20437"/>
                  </a:lnTo>
                  <a:lnTo>
                    <a:pt x="44146" y="21684"/>
                  </a:lnTo>
                  <a:lnTo>
                    <a:pt x="44146" y="22881"/>
                  </a:lnTo>
                  <a:lnTo>
                    <a:pt x="44146" y="24029"/>
                  </a:lnTo>
                  <a:lnTo>
                    <a:pt x="44146" y="25127"/>
                  </a:lnTo>
                  <a:lnTo>
                    <a:pt x="44146" y="26184"/>
                  </a:lnTo>
                  <a:lnTo>
                    <a:pt x="44146" y="27202"/>
                  </a:lnTo>
                  <a:lnTo>
                    <a:pt x="44146" y="28170"/>
                  </a:lnTo>
                  <a:lnTo>
                    <a:pt x="44146" y="29098"/>
                  </a:lnTo>
                  <a:lnTo>
                    <a:pt x="44146" y="29986"/>
                  </a:lnTo>
                  <a:lnTo>
                    <a:pt x="44146" y="30824"/>
                  </a:lnTo>
                  <a:lnTo>
                    <a:pt x="44146" y="31633"/>
                  </a:lnTo>
                  <a:lnTo>
                    <a:pt x="44146" y="32401"/>
                  </a:lnTo>
                  <a:lnTo>
                    <a:pt x="44146" y="33139"/>
                  </a:lnTo>
                  <a:lnTo>
                    <a:pt x="44146" y="33828"/>
                  </a:lnTo>
                  <a:lnTo>
                    <a:pt x="44146" y="34486"/>
                  </a:lnTo>
                  <a:lnTo>
                    <a:pt x="44146" y="35115"/>
                  </a:lnTo>
                  <a:lnTo>
                    <a:pt x="44146" y="35704"/>
                  </a:lnTo>
                  <a:lnTo>
                    <a:pt x="44146" y="36263"/>
                  </a:lnTo>
                  <a:lnTo>
                    <a:pt x="44146" y="36791"/>
                  </a:lnTo>
                  <a:lnTo>
                    <a:pt x="44146" y="37280"/>
                  </a:lnTo>
                  <a:lnTo>
                    <a:pt x="44146" y="37749"/>
                  </a:lnTo>
                  <a:lnTo>
                    <a:pt x="44146" y="38178"/>
                  </a:lnTo>
                  <a:lnTo>
                    <a:pt x="44146" y="38588"/>
                  </a:lnTo>
                  <a:lnTo>
                    <a:pt x="44146" y="38967"/>
                  </a:lnTo>
                  <a:lnTo>
                    <a:pt x="44146" y="39326"/>
                  </a:lnTo>
                  <a:lnTo>
                    <a:pt x="44146" y="39655"/>
                  </a:lnTo>
                  <a:lnTo>
                    <a:pt x="44146" y="39955"/>
                  </a:lnTo>
                  <a:lnTo>
                    <a:pt x="44146" y="40244"/>
                  </a:lnTo>
                  <a:lnTo>
                    <a:pt x="44146" y="40503"/>
                  </a:lnTo>
                  <a:lnTo>
                    <a:pt x="44146" y="40733"/>
                  </a:lnTo>
                  <a:lnTo>
                    <a:pt x="44146" y="40953"/>
                  </a:lnTo>
                  <a:lnTo>
                    <a:pt x="44146" y="41152"/>
                  </a:lnTo>
                  <a:lnTo>
                    <a:pt x="44146" y="41332"/>
                  </a:lnTo>
                  <a:lnTo>
                    <a:pt x="44146" y="41491"/>
                  </a:lnTo>
                  <a:lnTo>
                    <a:pt x="44146" y="41631"/>
                  </a:lnTo>
                  <a:lnTo>
                    <a:pt x="44146" y="41761"/>
                  </a:lnTo>
                  <a:lnTo>
                    <a:pt x="44146" y="41970"/>
                  </a:lnTo>
                  <a:lnTo>
                    <a:pt x="44146" y="42130"/>
                  </a:lnTo>
                  <a:lnTo>
                    <a:pt x="44146" y="42240"/>
                  </a:lnTo>
                  <a:lnTo>
                    <a:pt x="44146" y="42320"/>
                  </a:lnTo>
                  <a:lnTo>
                    <a:pt x="44146" y="42369"/>
                  </a:lnTo>
                  <a:lnTo>
                    <a:pt x="44146" y="42389"/>
                  </a:lnTo>
                  <a:lnTo>
                    <a:pt x="44146" y="42399"/>
                  </a:lnTo>
                  <a:lnTo>
                    <a:pt x="44136" y="43198"/>
                  </a:lnTo>
                  <a:lnTo>
                    <a:pt x="44116" y="43976"/>
                  </a:lnTo>
                  <a:lnTo>
                    <a:pt x="44076" y="44744"/>
                  </a:lnTo>
                  <a:lnTo>
                    <a:pt x="44026" y="45493"/>
                  </a:lnTo>
                  <a:lnTo>
                    <a:pt x="43966" y="46231"/>
                  </a:lnTo>
                  <a:lnTo>
                    <a:pt x="43886" y="46950"/>
                  </a:lnTo>
                  <a:lnTo>
                    <a:pt x="43797" y="47658"/>
                  </a:lnTo>
                  <a:lnTo>
                    <a:pt x="43687" y="48357"/>
                  </a:lnTo>
                  <a:lnTo>
                    <a:pt x="43567" y="49035"/>
                  </a:lnTo>
                  <a:lnTo>
                    <a:pt x="43437" y="49704"/>
                  </a:lnTo>
                  <a:lnTo>
                    <a:pt x="43288" y="50352"/>
                  </a:lnTo>
                  <a:lnTo>
                    <a:pt x="43128" y="50991"/>
                  </a:lnTo>
                  <a:lnTo>
                    <a:pt x="42958" y="51610"/>
                  </a:lnTo>
                  <a:lnTo>
                    <a:pt x="42779" y="52218"/>
                  </a:lnTo>
                  <a:lnTo>
                    <a:pt x="42579" y="52817"/>
                  </a:lnTo>
                  <a:lnTo>
                    <a:pt x="42380" y="53396"/>
                  </a:lnTo>
                  <a:lnTo>
                    <a:pt x="42160" y="53965"/>
                  </a:lnTo>
                  <a:lnTo>
                    <a:pt x="41931" y="54513"/>
                  </a:lnTo>
                  <a:lnTo>
                    <a:pt x="41681" y="55052"/>
                  </a:lnTo>
                  <a:lnTo>
                    <a:pt x="41432" y="55581"/>
                  </a:lnTo>
                  <a:lnTo>
                    <a:pt x="41172" y="56100"/>
                  </a:lnTo>
                  <a:lnTo>
                    <a:pt x="40893" y="56599"/>
                  </a:lnTo>
                  <a:lnTo>
                    <a:pt x="40613" y="57088"/>
                  </a:lnTo>
                  <a:lnTo>
                    <a:pt x="40314" y="57557"/>
                  </a:lnTo>
                  <a:lnTo>
                    <a:pt x="40015" y="58016"/>
                  </a:lnTo>
                  <a:lnTo>
                    <a:pt x="39695" y="58465"/>
                  </a:lnTo>
                  <a:lnTo>
                    <a:pt x="39376" y="58894"/>
                  </a:lnTo>
                  <a:lnTo>
                    <a:pt x="39037" y="59323"/>
                  </a:lnTo>
                  <a:lnTo>
                    <a:pt x="38698" y="59732"/>
                  </a:lnTo>
                  <a:lnTo>
                    <a:pt x="38338" y="60121"/>
                  </a:lnTo>
                  <a:lnTo>
                    <a:pt x="37979" y="60511"/>
                  </a:lnTo>
                  <a:lnTo>
                    <a:pt x="37610" y="60880"/>
                  </a:lnTo>
                  <a:lnTo>
                    <a:pt x="37231" y="61239"/>
                  </a:lnTo>
                  <a:lnTo>
                    <a:pt x="36842" y="61578"/>
                  </a:lnTo>
                  <a:lnTo>
                    <a:pt x="36043" y="62237"/>
                  </a:lnTo>
                  <a:lnTo>
                    <a:pt x="35215" y="62846"/>
                  </a:lnTo>
                  <a:lnTo>
                    <a:pt x="34357" y="63394"/>
                  </a:lnTo>
                  <a:lnTo>
                    <a:pt x="33469" y="63903"/>
                  </a:lnTo>
                  <a:lnTo>
                    <a:pt x="32561" y="64362"/>
                  </a:lnTo>
                  <a:lnTo>
                    <a:pt x="31623" y="64781"/>
                  </a:lnTo>
                  <a:lnTo>
                    <a:pt x="30665" y="65151"/>
                  </a:lnTo>
                  <a:lnTo>
                    <a:pt x="29687" y="65470"/>
                  </a:lnTo>
                  <a:lnTo>
                    <a:pt x="28689" y="65749"/>
                  </a:lnTo>
                  <a:lnTo>
                    <a:pt x="27671" y="65989"/>
                  </a:lnTo>
                  <a:lnTo>
                    <a:pt x="26633" y="66178"/>
                  </a:lnTo>
                  <a:lnTo>
                    <a:pt x="25586" y="66318"/>
                  </a:lnTo>
                  <a:lnTo>
                    <a:pt x="24518" y="66428"/>
                  </a:lnTo>
                  <a:lnTo>
                    <a:pt x="23450" y="66488"/>
                  </a:lnTo>
                  <a:lnTo>
                    <a:pt x="22363" y="66508"/>
                  </a:lnTo>
                  <a:lnTo>
                    <a:pt x="21315" y="66488"/>
                  </a:lnTo>
                  <a:lnTo>
                    <a:pt x="20297" y="66418"/>
                  </a:lnTo>
                  <a:lnTo>
                    <a:pt x="19299" y="66318"/>
                  </a:lnTo>
                  <a:lnTo>
                    <a:pt x="18331" y="66168"/>
                  </a:lnTo>
                  <a:lnTo>
                    <a:pt x="17393" y="65989"/>
                  </a:lnTo>
                  <a:lnTo>
                    <a:pt x="16485" y="65769"/>
                  </a:lnTo>
                  <a:lnTo>
                    <a:pt x="15597" y="65520"/>
                  </a:lnTo>
                  <a:lnTo>
                    <a:pt x="14739" y="65230"/>
                  </a:lnTo>
                  <a:lnTo>
                    <a:pt x="13911" y="64921"/>
                  </a:lnTo>
                  <a:lnTo>
                    <a:pt x="13103" y="64572"/>
                  </a:lnTo>
                  <a:lnTo>
                    <a:pt x="12324" y="64203"/>
                  </a:lnTo>
                  <a:lnTo>
                    <a:pt x="11576" y="63803"/>
                  </a:lnTo>
                  <a:lnTo>
                    <a:pt x="10847" y="63374"/>
                  </a:lnTo>
                  <a:lnTo>
                    <a:pt x="10149" y="62925"/>
                  </a:lnTo>
                  <a:lnTo>
                    <a:pt x="9470" y="62456"/>
                  </a:lnTo>
                  <a:lnTo>
                    <a:pt x="8832" y="61977"/>
                  </a:lnTo>
                  <a:lnTo>
                    <a:pt x="8203" y="61468"/>
                  </a:lnTo>
                  <a:lnTo>
                    <a:pt x="7614" y="60950"/>
                  </a:lnTo>
                  <a:lnTo>
                    <a:pt x="7046" y="60411"/>
                  </a:lnTo>
                  <a:lnTo>
                    <a:pt x="6507" y="59862"/>
                  </a:lnTo>
                  <a:lnTo>
                    <a:pt x="5988" y="59303"/>
                  </a:lnTo>
                  <a:lnTo>
                    <a:pt x="5499" y="58724"/>
                  </a:lnTo>
                  <a:lnTo>
                    <a:pt x="5040" y="58156"/>
                  </a:lnTo>
                  <a:lnTo>
                    <a:pt x="4601" y="57567"/>
                  </a:lnTo>
                  <a:lnTo>
                    <a:pt x="4192" y="56978"/>
                  </a:lnTo>
                  <a:lnTo>
                    <a:pt x="3802" y="56389"/>
                  </a:lnTo>
                  <a:lnTo>
                    <a:pt x="3443" y="55791"/>
                  </a:lnTo>
                  <a:lnTo>
                    <a:pt x="3114" y="55192"/>
                  </a:lnTo>
                  <a:lnTo>
                    <a:pt x="2805" y="54603"/>
                  </a:lnTo>
                  <a:lnTo>
                    <a:pt x="2525" y="54014"/>
                  </a:lnTo>
                  <a:lnTo>
                    <a:pt x="2266" y="53436"/>
                  </a:lnTo>
                  <a:lnTo>
                    <a:pt x="2036" y="52857"/>
                  </a:lnTo>
                  <a:lnTo>
                    <a:pt x="2825" y="52518"/>
                  </a:lnTo>
                  <a:lnTo>
                    <a:pt x="3573" y="52188"/>
                  </a:lnTo>
                  <a:lnTo>
                    <a:pt x="4261" y="51889"/>
                  </a:lnTo>
                  <a:lnTo>
                    <a:pt x="4910" y="51610"/>
                  </a:lnTo>
                  <a:lnTo>
                    <a:pt x="5519" y="51350"/>
                  </a:lnTo>
                  <a:lnTo>
                    <a:pt x="6078" y="51111"/>
                  </a:lnTo>
                  <a:lnTo>
                    <a:pt x="6596" y="50881"/>
                  </a:lnTo>
                  <a:lnTo>
                    <a:pt x="7075" y="50672"/>
                  </a:lnTo>
                  <a:lnTo>
                    <a:pt x="7515" y="50482"/>
                  </a:lnTo>
                  <a:lnTo>
                    <a:pt x="7914" y="50312"/>
                  </a:lnTo>
                  <a:lnTo>
                    <a:pt x="8283" y="50153"/>
                  </a:lnTo>
                  <a:lnTo>
                    <a:pt x="8622" y="50003"/>
                  </a:lnTo>
                  <a:lnTo>
                    <a:pt x="8921" y="49873"/>
                  </a:lnTo>
                  <a:lnTo>
                    <a:pt x="9201" y="49754"/>
                  </a:lnTo>
                  <a:lnTo>
                    <a:pt x="9440" y="49654"/>
                  </a:lnTo>
                  <a:lnTo>
                    <a:pt x="9660" y="49554"/>
                  </a:lnTo>
                  <a:lnTo>
                    <a:pt x="9849" y="49474"/>
                  </a:lnTo>
                  <a:lnTo>
                    <a:pt x="10019" y="49404"/>
                  </a:lnTo>
                  <a:lnTo>
                    <a:pt x="10159" y="49335"/>
                  </a:lnTo>
                  <a:lnTo>
                    <a:pt x="10289" y="49285"/>
                  </a:lnTo>
                  <a:lnTo>
                    <a:pt x="10398" y="49235"/>
                  </a:lnTo>
                  <a:lnTo>
                    <a:pt x="10478" y="49205"/>
                  </a:lnTo>
                  <a:lnTo>
                    <a:pt x="10558" y="49165"/>
                  </a:lnTo>
                  <a:lnTo>
                    <a:pt x="10608" y="49145"/>
                  </a:lnTo>
                  <a:lnTo>
                    <a:pt x="10688" y="49105"/>
                  </a:lnTo>
                  <a:lnTo>
                    <a:pt x="10728" y="49095"/>
                  </a:lnTo>
                  <a:lnTo>
                    <a:pt x="10748" y="49085"/>
                  </a:lnTo>
                  <a:lnTo>
                    <a:pt x="10748" y="49085"/>
                  </a:lnTo>
                  <a:lnTo>
                    <a:pt x="11047" y="49804"/>
                  </a:lnTo>
                  <a:lnTo>
                    <a:pt x="11406" y="50532"/>
                  </a:lnTo>
                  <a:lnTo>
                    <a:pt x="11815" y="51260"/>
                  </a:lnTo>
                  <a:lnTo>
                    <a:pt x="12274" y="51989"/>
                  </a:lnTo>
                  <a:lnTo>
                    <a:pt x="12803" y="52707"/>
                  </a:lnTo>
                  <a:lnTo>
                    <a:pt x="13083" y="53067"/>
                  </a:lnTo>
                  <a:lnTo>
                    <a:pt x="13382" y="53406"/>
                  </a:lnTo>
                  <a:lnTo>
                    <a:pt x="13691" y="53745"/>
                  </a:lnTo>
                  <a:lnTo>
                    <a:pt x="14011" y="54074"/>
                  </a:lnTo>
                  <a:lnTo>
                    <a:pt x="14350" y="54404"/>
                  </a:lnTo>
                  <a:lnTo>
                    <a:pt x="14709" y="54713"/>
                  </a:lnTo>
                  <a:lnTo>
                    <a:pt x="15078" y="55012"/>
                  </a:lnTo>
                  <a:lnTo>
                    <a:pt x="15457" y="55302"/>
                  </a:lnTo>
                  <a:lnTo>
                    <a:pt x="15857" y="55571"/>
                  </a:lnTo>
                  <a:lnTo>
                    <a:pt x="16266" y="55841"/>
                  </a:lnTo>
                  <a:lnTo>
                    <a:pt x="16695" y="56080"/>
                  </a:lnTo>
                  <a:lnTo>
                    <a:pt x="17134" y="56310"/>
                  </a:lnTo>
                  <a:lnTo>
                    <a:pt x="17593" y="56529"/>
                  </a:lnTo>
                  <a:lnTo>
                    <a:pt x="18062" y="56719"/>
                  </a:lnTo>
                  <a:lnTo>
                    <a:pt x="18541" y="56898"/>
                  </a:lnTo>
                  <a:lnTo>
                    <a:pt x="19040" y="57058"/>
                  </a:lnTo>
                  <a:lnTo>
                    <a:pt x="19559" y="57188"/>
                  </a:lnTo>
                  <a:lnTo>
                    <a:pt x="20088" y="57297"/>
                  </a:lnTo>
                  <a:lnTo>
                    <a:pt x="20636" y="57387"/>
                  </a:lnTo>
                  <a:lnTo>
                    <a:pt x="21195" y="57457"/>
                  </a:lnTo>
                  <a:lnTo>
                    <a:pt x="21774" y="57497"/>
                  </a:lnTo>
                  <a:lnTo>
                    <a:pt x="22363" y="57507"/>
                  </a:lnTo>
                  <a:lnTo>
                    <a:pt x="23061" y="57497"/>
                  </a:lnTo>
                  <a:lnTo>
                    <a:pt x="23740" y="57447"/>
                  </a:lnTo>
                  <a:lnTo>
                    <a:pt x="24408" y="57377"/>
                  </a:lnTo>
                  <a:lnTo>
                    <a:pt x="25057" y="57277"/>
                  </a:lnTo>
                  <a:lnTo>
                    <a:pt x="25685" y="57148"/>
                  </a:lnTo>
                  <a:lnTo>
                    <a:pt x="26294" y="56998"/>
                  </a:lnTo>
                  <a:lnTo>
                    <a:pt x="26883" y="56808"/>
                  </a:lnTo>
                  <a:lnTo>
                    <a:pt x="27452" y="56599"/>
                  </a:lnTo>
                  <a:lnTo>
                    <a:pt x="28010" y="56359"/>
                  </a:lnTo>
                  <a:lnTo>
                    <a:pt x="28539" y="56100"/>
                  </a:lnTo>
                  <a:lnTo>
                    <a:pt x="29048" y="55801"/>
                  </a:lnTo>
                  <a:lnTo>
                    <a:pt x="29547" y="55481"/>
                  </a:lnTo>
                  <a:lnTo>
                    <a:pt x="30016" y="55142"/>
                  </a:lnTo>
                  <a:lnTo>
                    <a:pt x="30465" y="54773"/>
                  </a:lnTo>
                  <a:lnTo>
                    <a:pt x="30894" y="54374"/>
                  </a:lnTo>
                  <a:lnTo>
                    <a:pt x="31293" y="53945"/>
                  </a:lnTo>
                  <a:lnTo>
                    <a:pt x="31683" y="53496"/>
                  </a:lnTo>
                  <a:lnTo>
                    <a:pt x="32042" y="53027"/>
                  </a:lnTo>
                  <a:lnTo>
                    <a:pt x="32381" y="52528"/>
                  </a:lnTo>
                  <a:lnTo>
                    <a:pt x="32700" y="51999"/>
                  </a:lnTo>
                  <a:lnTo>
                    <a:pt x="32990" y="51460"/>
                  </a:lnTo>
                  <a:lnTo>
                    <a:pt x="33259" y="50881"/>
                  </a:lnTo>
                  <a:lnTo>
                    <a:pt x="33499" y="50282"/>
                  </a:lnTo>
                  <a:lnTo>
                    <a:pt x="33718" y="49664"/>
                  </a:lnTo>
                  <a:lnTo>
                    <a:pt x="33918" y="49015"/>
                  </a:lnTo>
                  <a:lnTo>
                    <a:pt x="34087" y="48347"/>
                  </a:lnTo>
                  <a:lnTo>
                    <a:pt x="34237" y="47658"/>
                  </a:lnTo>
                  <a:lnTo>
                    <a:pt x="34347" y="46940"/>
                  </a:lnTo>
                  <a:lnTo>
                    <a:pt x="34447" y="46201"/>
                  </a:lnTo>
                  <a:lnTo>
                    <a:pt x="34517" y="45443"/>
                  </a:lnTo>
                  <a:lnTo>
                    <a:pt x="34556" y="44665"/>
                  </a:lnTo>
                  <a:lnTo>
                    <a:pt x="34566" y="43856"/>
                  </a:lnTo>
                  <a:lnTo>
                    <a:pt x="34566" y="43567"/>
                  </a:lnTo>
                  <a:lnTo>
                    <a:pt x="34566" y="43297"/>
                  </a:lnTo>
                  <a:lnTo>
                    <a:pt x="34566" y="43038"/>
                  </a:lnTo>
                  <a:lnTo>
                    <a:pt x="34566" y="42799"/>
                  </a:lnTo>
                  <a:lnTo>
                    <a:pt x="34566" y="42579"/>
                  </a:lnTo>
                  <a:lnTo>
                    <a:pt x="34566" y="42379"/>
                  </a:lnTo>
                  <a:lnTo>
                    <a:pt x="34566" y="42010"/>
                  </a:lnTo>
                  <a:lnTo>
                    <a:pt x="34566" y="41701"/>
                  </a:lnTo>
                  <a:lnTo>
                    <a:pt x="34566" y="41441"/>
                  </a:lnTo>
                  <a:lnTo>
                    <a:pt x="34566" y="41232"/>
                  </a:lnTo>
                  <a:lnTo>
                    <a:pt x="34566" y="41062"/>
                  </a:lnTo>
                  <a:lnTo>
                    <a:pt x="34566" y="40933"/>
                  </a:lnTo>
                  <a:lnTo>
                    <a:pt x="34566" y="40833"/>
                  </a:lnTo>
                  <a:lnTo>
                    <a:pt x="34566" y="40763"/>
                  </a:lnTo>
                  <a:lnTo>
                    <a:pt x="34566" y="40713"/>
                  </a:lnTo>
                  <a:lnTo>
                    <a:pt x="34566" y="40683"/>
                  </a:lnTo>
                  <a:lnTo>
                    <a:pt x="34566" y="40673"/>
                  </a:lnTo>
                  <a:lnTo>
                    <a:pt x="34566" y="40663"/>
                  </a:lnTo>
                  <a:lnTo>
                    <a:pt x="34467" y="40663"/>
                  </a:lnTo>
                  <a:lnTo>
                    <a:pt x="34397" y="40663"/>
                  </a:lnTo>
                  <a:lnTo>
                    <a:pt x="34347" y="40663"/>
                  </a:lnTo>
                  <a:lnTo>
                    <a:pt x="34317" y="40663"/>
                  </a:lnTo>
                  <a:lnTo>
                    <a:pt x="34277" y="40663"/>
                  </a:lnTo>
                  <a:lnTo>
                    <a:pt x="34277" y="40663"/>
                  </a:lnTo>
                  <a:lnTo>
                    <a:pt x="33818" y="41152"/>
                  </a:lnTo>
                  <a:lnTo>
                    <a:pt x="33309" y="41641"/>
                  </a:lnTo>
                  <a:lnTo>
                    <a:pt x="32760" y="42120"/>
                  </a:lnTo>
                  <a:lnTo>
                    <a:pt x="32172" y="42579"/>
                  </a:lnTo>
                  <a:lnTo>
                    <a:pt x="31533" y="43028"/>
                  </a:lnTo>
                  <a:lnTo>
                    <a:pt x="30854" y="43467"/>
                  </a:lnTo>
                  <a:lnTo>
                    <a:pt x="30136" y="43876"/>
                  </a:lnTo>
                  <a:lnTo>
                    <a:pt x="29378" y="44255"/>
                  </a:lnTo>
                  <a:lnTo>
                    <a:pt x="28579" y="44605"/>
                  </a:lnTo>
                  <a:lnTo>
                    <a:pt x="27751" y="44924"/>
                  </a:lnTo>
                  <a:lnTo>
                    <a:pt x="26883" y="45193"/>
                  </a:lnTo>
                  <a:lnTo>
                    <a:pt x="25985" y="45433"/>
                  </a:lnTo>
                  <a:lnTo>
                    <a:pt x="25057" y="45623"/>
                  </a:lnTo>
                  <a:lnTo>
                    <a:pt x="24578" y="45702"/>
                  </a:lnTo>
                  <a:lnTo>
                    <a:pt x="24089" y="45762"/>
                  </a:lnTo>
                  <a:lnTo>
                    <a:pt x="23600" y="45812"/>
                  </a:lnTo>
                  <a:lnTo>
                    <a:pt x="23091" y="45852"/>
                  </a:lnTo>
                  <a:lnTo>
                    <a:pt x="22592" y="45872"/>
                  </a:lnTo>
                  <a:lnTo>
                    <a:pt x="22073" y="45882"/>
                  </a:lnTo>
                  <a:lnTo>
                    <a:pt x="21016" y="45852"/>
                  </a:lnTo>
                  <a:lnTo>
                    <a:pt x="19958" y="45762"/>
                  </a:lnTo>
                  <a:lnTo>
                    <a:pt x="18910" y="45623"/>
                  </a:lnTo>
                  <a:lnTo>
                    <a:pt x="17872" y="45423"/>
                  </a:lnTo>
                  <a:lnTo>
                    <a:pt x="16844" y="45163"/>
                  </a:lnTo>
                  <a:lnTo>
                    <a:pt x="15827" y="44864"/>
                  </a:lnTo>
                  <a:lnTo>
                    <a:pt x="14829" y="44505"/>
                  </a:lnTo>
                  <a:lnTo>
                    <a:pt x="13851" y="44096"/>
                  </a:lnTo>
                  <a:lnTo>
                    <a:pt x="12883" y="43637"/>
                  </a:lnTo>
                  <a:lnTo>
                    <a:pt x="11935" y="43138"/>
                  </a:lnTo>
                  <a:lnTo>
                    <a:pt x="11007" y="42589"/>
                  </a:lnTo>
                  <a:lnTo>
                    <a:pt x="10109" y="41990"/>
                  </a:lnTo>
                  <a:lnTo>
                    <a:pt x="9241" y="41362"/>
                  </a:lnTo>
                  <a:lnTo>
                    <a:pt x="8393" y="40683"/>
                  </a:lnTo>
                  <a:lnTo>
                    <a:pt x="7574" y="39965"/>
                  </a:lnTo>
                  <a:lnTo>
                    <a:pt x="6786" y="39206"/>
                  </a:lnTo>
                  <a:lnTo>
                    <a:pt x="6038" y="38408"/>
                  </a:lnTo>
                  <a:lnTo>
                    <a:pt x="5319" y="37580"/>
                  </a:lnTo>
                  <a:lnTo>
                    <a:pt x="4641" y="36722"/>
                  </a:lnTo>
                  <a:lnTo>
                    <a:pt x="4002" y="35824"/>
                  </a:lnTo>
                  <a:lnTo>
                    <a:pt x="3393" y="34886"/>
                  </a:lnTo>
                  <a:lnTo>
                    <a:pt x="2835" y="33928"/>
                  </a:lnTo>
                  <a:lnTo>
                    <a:pt x="2326" y="32940"/>
                  </a:lnTo>
                  <a:lnTo>
                    <a:pt x="1857" y="31922"/>
                  </a:lnTo>
                  <a:lnTo>
                    <a:pt x="1438" y="30874"/>
                  </a:lnTo>
                  <a:lnTo>
                    <a:pt x="1068" y="29806"/>
                  </a:lnTo>
                  <a:lnTo>
                    <a:pt x="749" y="28719"/>
                  </a:lnTo>
                  <a:lnTo>
                    <a:pt x="480" y="27601"/>
                  </a:lnTo>
                  <a:lnTo>
                    <a:pt x="370" y="27042"/>
                  </a:lnTo>
                  <a:lnTo>
                    <a:pt x="280" y="26464"/>
                  </a:lnTo>
                  <a:lnTo>
                    <a:pt x="190" y="25895"/>
                  </a:lnTo>
                  <a:lnTo>
                    <a:pt x="120" y="25316"/>
                  </a:lnTo>
                  <a:lnTo>
                    <a:pt x="70" y="24727"/>
                  </a:lnTo>
                  <a:lnTo>
                    <a:pt x="31" y="24139"/>
                  </a:lnTo>
                  <a:lnTo>
                    <a:pt x="11" y="23550"/>
                  </a:lnTo>
                  <a:lnTo>
                    <a:pt x="1" y="22951"/>
                  </a:lnTo>
                  <a:lnTo>
                    <a:pt x="11" y="22352"/>
                  </a:lnTo>
                  <a:lnTo>
                    <a:pt x="31" y="21764"/>
                  </a:lnTo>
                  <a:lnTo>
                    <a:pt x="70" y="21175"/>
                  </a:lnTo>
                  <a:lnTo>
                    <a:pt x="120" y="20586"/>
                  </a:lnTo>
                  <a:lnTo>
                    <a:pt x="190" y="20008"/>
                  </a:lnTo>
                  <a:lnTo>
                    <a:pt x="280" y="19429"/>
                  </a:lnTo>
                  <a:lnTo>
                    <a:pt x="370" y="18860"/>
                  </a:lnTo>
                  <a:lnTo>
                    <a:pt x="480" y="18291"/>
                  </a:lnTo>
                  <a:lnTo>
                    <a:pt x="749" y="17184"/>
                  </a:lnTo>
                  <a:lnTo>
                    <a:pt x="1068" y="16086"/>
                  </a:lnTo>
                  <a:lnTo>
                    <a:pt x="1438" y="15018"/>
                  </a:lnTo>
                  <a:lnTo>
                    <a:pt x="1857" y="13970"/>
                  </a:lnTo>
                  <a:lnTo>
                    <a:pt x="2326" y="12953"/>
                  </a:lnTo>
                  <a:lnTo>
                    <a:pt x="2835" y="11965"/>
                  </a:lnTo>
                  <a:lnTo>
                    <a:pt x="3393" y="11007"/>
                  </a:lnTo>
                  <a:lnTo>
                    <a:pt x="4002" y="10069"/>
                  </a:lnTo>
                  <a:lnTo>
                    <a:pt x="4641" y="9171"/>
                  </a:lnTo>
                  <a:lnTo>
                    <a:pt x="5319" y="8313"/>
                  </a:lnTo>
                  <a:lnTo>
                    <a:pt x="6038" y="7474"/>
                  </a:lnTo>
                  <a:lnTo>
                    <a:pt x="6786" y="6686"/>
                  </a:lnTo>
                  <a:lnTo>
                    <a:pt x="7574" y="5928"/>
                  </a:lnTo>
                  <a:lnTo>
                    <a:pt x="8393" y="5209"/>
                  </a:lnTo>
                  <a:lnTo>
                    <a:pt x="9241" y="4531"/>
                  </a:lnTo>
                  <a:lnTo>
                    <a:pt x="10109" y="3892"/>
                  </a:lnTo>
                  <a:lnTo>
                    <a:pt x="11007" y="3293"/>
                  </a:lnTo>
                  <a:lnTo>
                    <a:pt x="11935" y="2745"/>
                  </a:lnTo>
                  <a:lnTo>
                    <a:pt x="12883" y="2246"/>
                  </a:lnTo>
                  <a:lnTo>
                    <a:pt x="13851" y="1787"/>
                  </a:lnTo>
                  <a:lnTo>
                    <a:pt x="14829" y="1378"/>
                  </a:lnTo>
                  <a:lnTo>
                    <a:pt x="15827" y="1018"/>
                  </a:lnTo>
                  <a:lnTo>
                    <a:pt x="16844" y="719"/>
                  </a:lnTo>
                  <a:lnTo>
                    <a:pt x="17872" y="459"/>
                  </a:lnTo>
                  <a:lnTo>
                    <a:pt x="18910" y="260"/>
                  </a:lnTo>
                  <a:lnTo>
                    <a:pt x="19958" y="120"/>
                  </a:lnTo>
                  <a:lnTo>
                    <a:pt x="21016" y="30"/>
                  </a:lnTo>
                  <a:lnTo>
                    <a:pt x="22073" y="0"/>
                  </a:lnTo>
                  <a:lnTo>
                    <a:pt x="22592" y="10"/>
                  </a:lnTo>
                  <a:lnTo>
                    <a:pt x="23091" y="30"/>
                  </a:lnTo>
                  <a:lnTo>
                    <a:pt x="24089" y="110"/>
                  </a:lnTo>
                  <a:lnTo>
                    <a:pt x="25057" y="230"/>
                  </a:lnTo>
                  <a:lnTo>
                    <a:pt x="25985" y="410"/>
                  </a:lnTo>
                  <a:lnTo>
                    <a:pt x="26883" y="629"/>
                  </a:lnTo>
                  <a:lnTo>
                    <a:pt x="27751" y="889"/>
                  </a:lnTo>
                  <a:lnTo>
                    <a:pt x="28579" y="1188"/>
                  </a:lnTo>
                  <a:lnTo>
                    <a:pt x="29378" y="1527"/>
                  </a:lnTo>
                  <a:lnTo>
                    <a:pt x="30136" y="1896"/>
                  </a:lnTo>
                  <a:lnTo>
                    <a:pt x="30854" y="2296"/>
                  </a:lnTo>
                  <a:lnTo>
                    <a:pt x="31533" y="2735"/>
                  </a:lnTo>
                  <a:lnTo>
                    <a:pt x="32172" y="3184"/>
                  </a:lnTo>
                  <a:lnTo>
                    <a:pt x="32760" y="3673"/>
                  </a:lnTo>
                  <a:lnTo>
                    <a:pt x="33309" y="4172"/>
                  </a:lnTo>
                  <a:lnTo>
                    <a:pt x="33818" y="4690"/>
                  </a:lnTo>
                  <a:lnTo>
                    <a:pt x="34277" y="5229"/>
                  </a:lnTo>
                  <a:lnTo>
                    <a:pt x="34377" y="5229"/>
                  </a:lnTo>
                  <a:lnTo>
                    <a:pt x="34447" y="5229"/>
                  </a:lnTo>
                  <a:lnTo>
                    <a:pt x="34497" y="5229"/>
                  </a:lnTo>
                  <a:lnTo>
                    <a:pt x="34526" y="5229"/>
                  </a:lnTo>
                  <a:lnTo>
                    <a:pt x="34566" y="5229"/>
                  </a:lnTo>
                  <a:lnTo>
                    <a:pt x="34566" y="5229"/>
                  </a:lnTo>
                  <a:lnTo>
                    <a:pt x="34566" y="4890"/>
                  </a:lnTo>
                  <a:lnTo>
                    <a:pt x="34566" y="4561"/>
                  </a:lnTo>
                  <a:lnTo>
                    <a:pt x="34566" y="4261"/>
                  </a:lnTo>
                  <a:lnTo>
                    <a:pt x="34566" y="3982"/>
                  </a:lnTo>
                  <a:lnTo>
                    <a:pt x="34566" y="3722"/>
                  </a:lnTo>
                  <a:lnTo>
                    <a:pt x="34566" y="3483"/>
                  </a:lnTo>
                  <a:lnTo>
                    <a:pt x="34566" y="3253"/>
                  </a:lnTo>
                  <a:lnTo>
                    <a:pt x="34566" y="3044"/>
                  </a:lnTo>
                  <a:lnTo>
                    <a:pt x="34566" y="2854"/>
                  </a:lnTo>
                  <a:lnTo>
                    <a:pt x="34566" y="2685"/>
                  </a:lnTo>
                  <a:lnTo>
                    <a:pt x="34566" y="2375"/>
                  </a:lnTo>
                  <a:lnTo>
                    <a:pt x="34566" y="2126"/>
                  </a:lnTo>
                  <a:lnTo>
                    <a:pt x="34566" y="1926"/>
                  </a:lnTo>
                  <a:lnTo>
                    <a:pt x="34566" y="1777"/>
                  </a:lnTo>
                  <a:lnTo>
                    <a:pt x="34566" y="1657"/>
                  </a:lnTo>
                  <a:lnTo>
                    <a:pt x="34566" y="1577"/>
                  </a:lnTo>
                  <a:lnTo>
                    <a:pt x="34566" y="1517"/>
                  </a:lnTo>
                  <a:lnTo>
                    <a:pt x="34566" y="1477"/>
                  </a:lnTo>
                  <a:lnTo>
                    <a:pt x="34566" y="1467"/>
                  </a:lnTo>
                  <a:lnTo>
                    <a:pt x="34566" y="1457"/>
                  </a:lnTo>
                  <a:lnTo>
                    <a:pt x="44146" y="1457"/>
                  </a:lnTo>
                  <a:close/>
                  <a:moveTo>
                    <a:pt x="35145" y="22951"/>
                  </a:moveTo>
                  <a:lnTo>
                    <a:pt x="35145" y="22951"/>
                  </a:lnTo>
                  <a:lnTo>
                    <a:pt x="35125" y="22193"/>
                  </a:lnTo>
                  <a:lnTo>
                    <a:pt x="35085" y="21454"/>
                  </a:lnTo>
                  <a:lnTo>
                    <a:pt x="35005" y="20726"/>
                  </a:lnTo>
                  <a:lnTo>
                    <a:pt x="34906" y="20017"/>
                  </a:lnTo>
                  <a:lnTo>
                    <a:pt x="34776" y="19319"/>
                  </a:lnTo>
                  <a:lnTo>
                    <a:pt x="34616" y="18640"/>
                  </a:lnTo>
                  <a:lnTo>
                    <a:pt x="34427" y="17982"/>
                  </a:lnTo>
                  <a:lnTo>
                    <a:pt x="34217" y="17343"/>
                  </a:lnTo>
                  <a:lnTo>
                    <a:pt x="33978" y="16715"/>
                  </a:lnTo>
                  <a:lnTo>
                    <a:pt x="33718" y="16116"/>
                  </a:lnTo>
                  <a:lnTo>
                    <a:pt x="33429" y="15527"/>
                  </a:lnTo>
                  <a:lnTo>
                    <a:pt x="33120" y="14968"/>
                  </a:lnTo>
                  <a:lnTo>
                    <a:pt x="32790" y="14420"/>
                  </a:lnTo>
                  <a:lnTo>
                    <a:pt x="32431" y="13901"/>
                  </a:lnTo>
                  <a:lnTo>
                    <a:pt x="32062" y="13402"/>
                  </a:lnTo>
                  <a:lnTo>
                    <a:pt x="31663" y="12933"/>
                  </a:lnTo>
                  <a:lnTo>
                    <a:pt x="31244" y="12484"/>
                  </a:lnTo>
                  <a:lnTo>
                    <a:pt x="30804" y="12055"/>
                  </a:lnTo>
                  <a:lnTo>
                    <a:pt x="30345" y="11655"/>
                  </a:lnTo>
                  <a:lnTo>
                    <a:pt x="29867" y="11276"/>
                  </a:lnTo>
                  <a:lnTo>
                    <a:pt x="29378" y="10927"/>
                  </a:lnTo>
                  <a:lnTo>
                    <a:pt x="28869" y="10608"/>
                  </a:lnTo>
                  <a:lnTo>
                    <a:pt x="28340" y="10308"/>
                  </a:lnTo>
                  <a:lnTo>
                    <a:pt x="27791" y="10049"/>
                  </a:lnTo>
                  <a:lnTo>
                    <a:pt x="27232" y="9809"/>
                  </a:lnTo>
                  <a:lnTo>
                    <a:pt x="26663" y="9600"/>
                  </a:lnTo>
                  <a:lnTo>
                    <a:pt x="26075" y="9420"/>
                  </a:lnTo>
                  <a:lnTo>
                    <a:pt x="25476" y="9281"/>
                  </a:lnTo>
                  <a:lnTo>
                    <a:pt x="24857" y="9161"/>
                  </a:lnTo>
                  <a:lnTo>
                    <a:pt x="24239" y="9081"/>
                  </a:lnTo>
                  <a:lnTo>
                    <a:pt x="23600" y="9031"/>
                  </a:lnTo>
                  <a:lnTo>
                    <a:pt x="22951" y="9011"/>
                  </a:lnTo>
                  <a:lnTo>
                    <a:pt x="22303" y="9031"/>
                  </a:lnTo>
                  <a:lnTo>
                    <a:pt x="21654" y="9081"/>
                  </a:lnTo>
                  <a:lnTo>
                    <a:pt x="21025" y="9161"/>
                  </a:lnTo>
                  <a:lnTo>
                    <a:pt x="20397" y="9281"/>
                  </a:lnTo>
                  <a:lnTo>
                    <a:pt x="19788" y="9420"/>
                  </a:lnTo>
                  <a:lnTo>
                    <a:pt x="19179" y="9600"/>
                  </a:lnTo>
                  <a:lnTo>
                    <a:pt x="18591" y="9809"/>
                  </a:lnTo>
                  <a:lnTo>
                    <a:pt x="18012" y="10049"/>
                  </a:lnTo>
                  <a:lnTo>
                    <a:pt x="17443" y="10308"/>
                  </a:lnTo>
                  <a:lnTo>
                    <a:pt x="16894" y="10608"/>
                  </a:lnTo>
                  <a:lnTo>
                    <a:pt x="16365" y="10927"/>
                  </a:lnTo>
                  <a:lnTo>
                    <a:pt x="15847" y="11276"/>
                  </a:lnTo>
                  <a:lnTo>
                    <a:pt x="15338" y="11655"/>
                  </a:lnTo>
                  <a:lnTo>
                    <a:pt x="14859" y="12055"/>
                  </a:lnTo>
                  <a:lnTo>
                    <a:pt x="14390" y="12484"/>
                  </a:lnTo>
                  <a:lnTo>
                    <a:pt x="13941" y="12933"/>
                  </a:lnTo>
                  <a:lnTo>
                    <a:pt x="13522" y="13402"/>
                  </a:lnTo>
                  <a:lnTo>
                    <a:pt x="13112" y="13901"/>
                  </a:lnTo>
                  <a:lnTo>
                    <a:pt x="12733" y="14420"/>
                  </a:lnTo>
                  <a:lnTo>
                    <a:pt x="12374" y="14968"/>
                  </a:lnTo>
                  <a:lnTo>
                    <a:pt x="12035" y="15527"/>
                  </a:lnTo>
                  <a:lnTo>
                    <a:pt x="11725" y="16116"/>
                  </a:lnTo>
                  <a:lnTo>
                    <a:pt x="11446" y="16715"/>
                  </a:lnTo>
                  <a:lnTo>
                    <a:pt x="11187" y="17343"/>
                  </a:lnTo>
                  <a:lnTo>
                    <a:pt x="10957" y="17982"/>
                  </a:lnTo>
                  <a:lnTo>
                    <a:pt x="10748" y="18640"/>
                  </a:lnTo>
                  <a:lnTo>
                    <a:pt x="10578" y="19319"/>
                  </a:lnTo>
                  <a:lnTo>
                    <a:pt x="10428" y="20017"/>
                  </a:lnTo>
                  <a:lnTo>
                    <a:pt x="10318" y="20726"/>
                  </a:lnTo>
                  <a:lnTo>
                    <a:pt x="10239" y="21454"/>
                  </a:lnTo>
                  <a:lnTo>
                    <a:pt x="10189" y="22193"/>
                  </a:lnTo>
                  <a:lnTo>
                    <a:pt x="10169" y="22951"/>
                  </a:lnTo>
                  <a:lnTo>
                    <a:pt x="10189" y="23710"/>
                  </a:lnTo>
                  <a:lnTo>
                    <a:pt x="10239" y="24448"/>
                  </a:lnTo>
                  <a:lnTo>
                    <a:pt x="10318" y="25176"/>
                  </a:lnTo>
                  <a:lnTo>
                    <a:pt x="10428" y="25885"/>
                  </a:lnTo>
                  <a:lnTo>
                    <a:pt x="10578" y="26583"/>
                  </a:lnTo>
                  <a:lnTo>
                    <a:pt x="10748" y="27262"/>
                  </a:lnTo>
                  <a:lnTo>
                    <a:pt x="10957" y="27921"/>
                  </a:lnTo>
                  <a:lnTo>
                    <a:pt x="11187" y="28559"/>
                  </a:lnTo>
                  <a:lnTo>
                    <a:pt x="11446" y="29188"/>
                  </a:lnTo>
                  <a:lnTo>
                    <a:pt x="11725" y="29787"/>
                  </a:lnTo>
                  <a:lnTo>
                    <a:pt x="12035" y="30375"/>
                  </a:lnTo>
                  <a:lnTo>
                    <a:pt x="12374" y="30934"/>
                  </a:lnTo>
                  <a:lnTo>
                    <a:pt x="12733" y="31483"/>
                  </a:lnTo>
                  <a:lnTo>
                    <a:pt x="13112" y="32002"/>
                  </a:lnTo>
                  <a:lnTo>
                    <a:pt x="13522" y="32501"/>
                  </a:lnTo>
                  <a:lnTo>
                    <a:pt x="13941" y="32970"/>
                  </a:lnTo>
                  <a:lnTo>
                    <a:pt x="14390" y="33419"/>
                  </a:lnTo>
                  <a:lnTo>
                    <a:pt x="14859" y="33848"/>
                  </a:lnTo>
                  <a:lnTo>
                    <a:pt x="15338" y="34247"/>
                  </a:lnTo>
                  <a:lnTo>
                    <a:pt x="15847" y="34626"/>
                  </a:lnTo>
                  <a:lnTo>
                    <a:pt x="16365" y="34975"/>
                  </a:lnTo>
                  <a:lnTo>
                    <a:pt x="16894" y="35295"/>
                  </a:lnTo>
                  <a:lnTo>
                    <a:pt x="17443" y="35594"/>
                  </a:lnTo>
                  <a:lnTo>
                    <a:pt x="18012" y="35853"/>
                  </a:lnTo>
                  <a:lnTo>
                    <a:pt x="18591" y="36093"/>
                  </a:lnTo>
                  <a:lnTo>
                    <a:pt x="19179" y="36303"/>
                  </a:lnTo>
                  <a:lnTo>
                    <a:pt x="19788" y="36482"/>
                  </a:lnTo>
                  <a:lnTo>
                    <a:pt x="20397" y="36622"/>
                  </a:lnTo>
                  <a:lnTo>
                    <a:pt x="21025" y="36742"/>
                  </a:lnTo>
                  <a:lnTo>
                    <a:pt x="21654" y="36821"/>
                  </a:lnTo>
                  <a:lnTo>
                    <a:pt x="22303" y="36871"/>
                  </a:lnTo>
                  <a:lnTo>
                    <a:pt x="22951" y="36891"/>
                  </a:lnTo>
                  <a:lnTo>
                    <a:pt x="23600" y="36871"/>
                  </a:lnTo>
                  <a:lnTo>
                    <a:pt x="24239" y="36821"/>
                  </a:lnTo>
                  <a:lnTo>
                    <a:pt x="24857" y="36742"/>
                  </a:lnTo>
                  <a:lnTo>
                    <a:pt x="25476" y="36622"/>
                  </a:lnTo>
                  <a:lnTo>
                    <a:pt x="26075" y="36482"/>
                  </a:lnTo>
                  <a:lnTo>
                    <a:pt x="26663" y="36303"/>
                  </a:lnTo>
                  <a:lnTo>
                    <a:pt x="27232" y="36093"/>
                  </a:lnTo>
                  <a:lnTo>
                    <a:pt x="27791" y="35853"/>
                  </a:lnTo>
                  <a:lnTo>
                    <a:pt x="28340" y="35594"/>
                  </a:lnTo>
                  <a:lnTo>
                    <a:pt x="28869" y="35295"/>
                  </a:lnTo>
                  <a:lnTo>
                    <a:pt x="29378" y="34975"/>
                  </a:lnTo>
                  <a:lnTo>
                    <a:pt x="29867" y="34626"/>
                  </a:lnTo>
                  <a:lnTo>
                    <a:pt x="30345" y="34247"/>
                  </a:lnTo>
                  <a:lnTo>
                    <a:pt x="30804" y="33848"/>
                  </a:lnTo>
                  <a:lnTo>
                    <a:pt x="31244" y="33419"/>
                  </a:lnTo>
                  <a:lnTo>
                    <a:pt x="31663" y="32970"/>
                  </a:lnTo>
                  <a:lnTo>
                    <a:pt x="32062" y="32501"/>
                  </a:lnTo>
                  <a:lnTo>
                    <a:pt x="32431" y="32002"/>
                  </a:lnTo>
                  <a:lnTo>
                    <a:pt x="32790" y="31483"/>
                  </a:lnTo>
                  <a:lnTo>
                    <a:pt x="33120" y="30934"/>
                  </a:lnTo>
                  <a:lnTo>
                    <a:pt x="33429" y="30375"/>
                  </a:lnTo>
                  <a:lnTo>
                    <a:pt x="33718" y="29787"/>
                  </a:lnTo>
                  <a:lnTo>
                    <a:pt x="33978" y="29188"/>
                  </a:lnTo>
                  <a:lnTo>
                    <a:pt x="34217" y="28559"/>
                  </a:lnTo>
                  <a:lnTo>
                    <a:pt x="34427" y="27921"/>
                  </a:lnTo>
                  <a:lnTo>
                    <a:pt x="34616" y="27262"/>
                  </a:lnTo>
                  <a:lnTo>
                    <a:pt x="34776" y="26583"/>
                  </a:lnTo>
                  <a:lnTo>
                    <a:pt x="34906" y="25885"/>
                  </a:lnTo>
                  <a:lnTo>
                    <a:pt x="35005" y="25176"/>
                  </a:lnTo>
                  <a:lnTo>
                    <a:pt x="35085" y="24448"/>
                  </a:lnTo>
                  <a:lnTo>
                    <a:pt x="35125" y="23710"/>
                  </a:lnTo>
                  <a:lnTo>
                    <a:pt x="35145" y="22951"/>
                  </a:lnTo>
                  <a:close/>
                </a:path>
              </a:pathLst>
            </a:custGeom>
            <a:solidFill>
              <a:srgbClr val="D9D9D9"/>
            </a:solidFill>
            <a:ln>
              <a:noFill/>
            </a:ln>
          </p:spPr>
          <p:txBody>
            <a:bodyPr anchorCtr="0" anchor="ctr" bIns="91425" lIns="91425" rIns="91425" tIns="91425">
              <a:noAutofit/>
            </a:bodyPr>
            <a:lstStyle/>
            <a:p>
              <a:pPr indent="0" lvl="0" marL="457200" rtl="0">
                <a:spcBef>
                  <a:spcPts val="0"/>
                </a:spcBef>
                <a:buNone/>
              </a:pPr>
              <a:r>
                <a:t/>
              </a:r>
              <a:endParaRPr/>
            </a:p>
          </p:txBody>
        </p:sp>
        <p:sp>
          <p:nvSpPr>
            <p:cNvPr id="210" name="Shape 210"/>
            <p:cNvSpPr/>
            <p:nvPr/>
          </p:nvSpPr>
          <p:spPr>
            <a:xfrm>
              <a:off x="979540" y="4235358"/>
              <a:ext cx="24551" cy="167600"/>
            </a:xfrm>
            <a:custGeom>
              <a:pathLst>
                <a:path extrusionOk="0" h="67377" w="9870">
                  <a:moveTo>
                    <a:pt x="9869" y="1"/>
                  </a:moveTo>
                  <a:lnTo>
                    <a:pt x="9869" y="67376"/>
                  </a:lnTo>
                  <a:lnTo>
                    <a:pt x="0" y="67376"/>
                  </a:lnTo>
                  <a:lnTo>
                    <a:pt x="0" y="1"/>
                  </a:lnTo>
                  <a:lnTo>
                    <a:pt x="9869" y="1"/>
                  </a:lnTo>
                  <a:close/>
                </a:path>
              </a:pathLst>
            </a:custGeom>
            <a:solidFill>
              <a:srgbClr val="D9D9D9"/>
            </a:solidFill>
            <a:ln>
              <a:noFill/>
            </a:ln>
          </p:spPr>
          <p:txBody>
            <a:bodyPr anchorCtr="0" anchor="ctr" bIns="91425" lIns="91425" rIns="91425" tIns="91425">
              <a:noAutofit/>
            </a:bodyPr>
            <a:lstStyle/>
            <a:p>
              <a:pPr indent="0" lvl="0" marL="457200" rtl="0">
                <a:spcBef>
                  <a:spcPts val="0"/>
                </a:spcBef>
                <a:buNone/>
              </a:pPr>
              <a:r>
                <a:t/>
              </a:r>
              <a:endParaRPr/>
            </a:p>
          </p:txBody>
        </p:sp>
        <p:sp>
          <p:nvSpPr>
            <p:cNvPr id="211" name="Shape 211"/>
            <p:cNvSpPr/>
            <p:nvPr/>
          </p:nvSpPr>
          <p:spPr>
            <a:xfrm>
              <a:off x="1015638" y="4292396"/>
              <a:ext cx="104029" cy="114131"/>
            </a:xfrm>
            <a:custGeom>
              <a:pathLst>
                <a:path extrusionOk="0" h="45882" w="41821">
                  <a:moveTo>
                    <a:pt x="33688" y="30495"/>
                  </a:moveTo>
                  <a:lnTo>
                    <a:pt x="33688" y="30495"/>
                  </a:lnTo>
                  <a:lnTo>
                    <a:pt x="34396" y="30974"/>
                  </a:lnTo>
                  <a:lnTo>
                    <a:pt x="35065" y="31413"/>
                  </a:lnTo>
                  <a:lnTo>
                    <a:pt x="35694" y="31832"/>
                  </a:lnTo>
                  <a:lnTo>
                    <a:pt x="36272" y="32221"/>
                  </a:lnTo>
                  <a:lnTo>
                    <a:pt x="36821" y="32581"/>
                  </a:lnTo>
                  <a:lnTo>
                    <a:pt x="37320" y="32920"/>
                  </a:lnTo>
                  <a:lnTo>
                    <a:pt x="37789" y="33229"/>
                  </a:lnTo>
                  <a:lnTo>
                    <a:pt x="38218" y="33518"/>
                  </a:lnTo>
                  <a:lnTo>
                    <a:pt x="38617" y="33778"/>
                  </a:lnTo>
                  <a:lnTo>
                    <a:pt x="38987" y="34027"/>
                  </a:lnTo>
                  <a:lnTo>
                    <a:pt x="39316" y="34247"/>
                  </a:lnTo>
                  <a:lnTo>
                    <a:pt x="39615" y="34446"/>
                  </a:lnTo>
                  <a:lnTo>
                    <a:pt x="39885" y="34626"/>
                  </a:lnTo>
                  <a:lnTo>
                    <a:pt x="40134" y="34796"/>
                  </a:lnTo>
                  <a:lnTo>
                    <a:pt x="40354" y="34935"/>
                  </a:lnTo>
                  <a:lnTo>
                    <a:pt x="40553" y="35075"/>
                  </a:lnTo>
                  <a:lnTo>
                    <a:pt x="40723" y="35185"/>
                  </a:lnTo>
                  <a:lnTo>
                    <a:pt x="40873" y="35285"/>
                  </a:lnTo>
                  <a:lnTo>
                    <a:pt x="41002" y="35375"/>
                  </a:lnTo>
                  <a:lnTo>
                    <a:pt x="41122" y="35444"/>
                  </a:lnTo>
                  <a:lnTo>
                    <a:pt x="41212" y="35514"/>
                  </a:lnTo>
                  <a:lnTo>
                    <a:pt x="41292" y="35564"/>
                  </a:lnTo>
                  <a:lnTo>
                    <a:pt x="41361" y="35604"/>
                  </a:lnTo>
                  <a:lnTo>
                    <a:pt x="41411" y="35644"/>
                  </a:lnTo>
                  <a:lnTo>
                    <a:pt x="41481" y="35694"/>
                  </a:lnTo>
                  <a:lnTo>
                    <a:pt x="41511" y="35714"/>
                  </a:lnTo>
                  <a:lnTo>
                    <a:pt x="41531" y="35724"/>
                  </a:lnTo>
                  <a:lnTo>
                    <a:pt x="41531" y="35724"/>
                  </a:lnTo>
                  <a:lnTo>
                    <a:pt x="41272" y="36083"/>
                  </a:lnTo>
                  <a:lnTo>
                    <a:pt x="41002" y="36462"/>
                  </a:lnTo>
                  <a:lnTo>
                    <a:pt x="40703" y="36851"/>
                  </a:lnTo>
                  <a:lnTo>
                    <a:pt x="40384" y="37250"/>
                  </a:lnTo>
                  <a:lnTo>
                    <a:pt x="40044" y="37650"/>
                  </a:lnTo>
                  <a:lnTo>
                    <a:pt x="39685" y="38069"/>
                  </a:lnTo>
                  <a:lnTo>
                    <a:pt x="39306" y="38488"/>
                  </a:lnTo>
                  <a:lnTo>
                    <a:pt x="38907" y="38907"/>
                  </a:lnTo>
                  <a:lnTo>
                    <a:pt x="38478" y="39326"/>
                  </a:lnTo>
                  <a:lnTo>
                    <a:pt x="38029" y="39755"/>
                  </a:lnTo>
                  <a:lnTo>
                    <a:pt x="37570" y="40174"/>
                  </a:lnTo>
                  <a:lnTo>
                    <a:pt x="37071" y="40603"/>
                  </a:lnTo>
                  <a:lnTo>
                    <a:pt x="36562" y="41012"/>
                  </a:lnTo>
                  <a:lnTo>
                    <a:pt x="36023" y="41422"/>
                  </a:lnTo>
                  <a:lnTo>
                    <a:pt x="35474" y="41831"/>
                  </a:lnTo>
                  <a:lnTo>
                    <a:pt x="34885" y="42220"/>
                  </a:lnTo>
                  <a:lnTo>
                    <a:pt x="34287" y="42599"/>
                  </a:lnTo>
                  <a:lnTo>
                    <a:pt x="33658" y="42968"/>
                  </a:lnTo>
                  <a:lnTo>
                    <a:pt x="33009" y="43327"/>
                  </a:lnTo>
                  <a:lnTo>
                    <a:pt x="32341" y="43667"/>
                  </a:lnTo>
                  <a:lnTo>
                    <a:pt x="31642" y="43986"/>
                  </a:lnTo>
                  <a:lnTo>
                    <a:pt x="30914" y="44285"/>
                  </a:lnTo>
                  <a:lnTo>
                    <a:pt x="30176" y="44565"/>
                  </a:lnTo>
                  <a:lnTo>
                    <a:pt x="29407" y="44824"/>
                  </a:lnTo>
                  <a:lnTo>
                    <a:pt x="28609" y="45064"/>
                  </a:lnTo>
                  <a:lnTo>
                    <a:pt x="27801" y="45273"/>
                  </a:lnTo>
                  <a:lnTo>
                    <a:pt x="26952" y="45453"/>
                  </a:lnTo>
                  <a:lnTo>
                    <a:pt x="26084" y="45603"/>
                  </a:lnTo>
                  <a:lnTo>
                    <a:pt x="25196" y="45722"/>
                  </a:lnTo>
                  <a:lnTo>
                    <a:pt x="24278" y="45812"/>
                  </a:lnTo>
                  <a:lnTo>
                    <a:pt x="23340" y="45862"/>
                  </a:lnTo>
                  <a:lnTo>
                    <a:pt x="22372" y="45882"/>
                  </a:lnTo>
                  <a:lnTo>
                    <a:pt x="21764" y="45872"/>
                  </a:lnTo>
                  <a:lnTo>
                    <a:pt x="21155" y="45852"/>
                  </a:lnTo>
                  <a:lnTo>
                    <a:pt x="20556" y="45812"/>
                  </a:lnTo>
                  <a:lnTo>
                    <a:pt x="19967" y="45762"/>
                  </a:lnTo>
                  <a:lnTo>
                    <a:pt x="19379" y="45702"/>
                  </a:lnTo>
                  <a:lnTo>
                    <a:pt x="18800" y="45623"/>
                  </a:lnTo>
                  <a:lnTo>
                    <a:pt x="18221" y="45523"/>
                  </a:lnTo>
                  <a:lnTo>
                    <a:pt x="17652" y="45423"/>
                  </a:lnTo>
                  <a:lnTo>
                    <a:pt x="16535" y="45163"/>
                  </a:lnTo>
                  <a:lnTo>
                    <a:pt x="15447" y="44864"/>
                  </a:lnTo>
                  <a:lnTo>
                    <a:pt x="14389" y="44505"/>
                  </a:lnTo>
                  <a:lnTo>
                    <a:pt x="13362" y="44096"/>
                  </a:lnTo>
                  <a:lnTo>
                    <a:pt x="12354" y="43637"/>
                  </a:lnTo>
                  <a:lnTo>
                    <a:pt x="11386" y="43138"/>
                  </a:lnTo>
                  <a:lnTo>
                    <a:pt x="10448" y="42589"/>
                  </a:lnTo>
                  <a:lnTo>
                    <a:pt x="9540" y="41990"/>
                  </a:lnTo>
                  <a:lnTo>
                    <a:pt x="8672" y="41362"/>
                  </a:lnTo>
                  <a:lnTo>
                    <a:pt x="7843" y="40683"/>
                  </a:lnTo>
                  <a:lnTo>
                    <a:pt x="7045" y="39965"/>
                  </a:lnTo>
                  <a:lnTo>
                    <a:pt x="6277" y="39206"/>
                  </a:lnTo>
                  <a:lnTo>
                    <a:pt x="5558" y="38408"/>
                  </a:lnTo>
                  <a:lnTo>
                    <a:pt x="4870" y="37580"/>
                  </a:lnTo>
                  <a:lnTo>
                    <a:pt x="4231" y="36722"/>
                  </a:lnTo>
                  <a:lnTo>
                    <a:pt x="3633" y="35824"/>
                  </a:lnTo>
                  <a:lnTo>
                    <a:pt x="3074" y="34886"/>
                  </a:lnTo>
                  <a:lnTo>
                    <a:pt x="2555" y="33928"/>
                  </a:lnTo>
                  <a:lnTo>
                    <a:pt x="2086" y="32940"/>
                  </a:lnTo>
                  <a:lnTo>
                    <a:pt x="1657" y="31922"/>
                  </a:lnTo>
                  <a:lnTo>
                    <a:pt x="1278" y="30874"/>
                  </a:lnTo>
                  <a:lnTo>
                    <a:pt x="948" y="29806"/>
                  </a:lnTo>
                  <a:lnTo>
                    <a:pt x="659" y="28719"/>
                  </a:lnTo>
                  <a:lnTo>
                    <a:pt x="429" y="27601"/>
                  </a:lnTo>
                  <a:lnTo>
                    <a:pt x="240" y="26464"/>
                  </a:lnTo>
                  <a:lnTo>
                    <a:pt x="110" y="25316"/>
                  </a:lnTo>
                  <a:lnTo>
                    <a:pt x="30" y="24139"/>
                  </a:lnTo>
                  <a:lnTo>
                    <a:pt x="0" y="22951"/>
                  </a:lnTo>
                  <a:lnTo>
                    <a:pt x="10" y="22313"/>
                  </a:lnTo>
                  <a:lnTo>
                    <a:pt x="30" y="21684"/>
                  </a:lnTo>
                  <a:lnTo>
                    <a:pt x="60" y="21065"/>
                  </a:lnTo>
                  <a:lnTo>
                    <a:pt x="110" y="20447"/>
                  </a:lnTo>
                  <a:lnTo>
                    <a:pt x="250" y="19229"/>
                  </a:lnTo>
                  <a:lnTo>
                    <a:pt x="439" y="18042"/>
                  </a:lnTo>
                  <a:lnTo>
                    <a:pt x="669" y="16894"/>
                  </a:lnTo>
                  <a:lnTo>
                    <a:pt x="958" y="15767"/>
                  </a:lnTo>
                  <a:lnTo>
                    <a:pt x="1298" y="14669"/>
                  </a:lnTo>
                  <a:lnTo>
                    <a:pt x="1677" y="13611"/>
                  </a:lnTo>
                  <a:lnTo>
                    <a:pt x="2106" y="12573"/>
                  </a:lnTo>
                  <a:lnTo>
                    <a:pt x="2575" y="11576"/>
                  </a:lnTo>
                  <a:lnTo>
                    <a:pt x="3094" y="10618"/>
                  </a:lnTo>
                  <a:lnTo>
                    <a:pt x="3642" y="9690"/>
                  </a:lnTo>
                  <a:lnTo>
                    <a:pt x="4241" y="8802"/>
                  </a:lnTo>
                  <a:lnTo>
                    <a:pt x="4870" y="7943"/>
                  </a:lnTo>
                  <a:lnTo>
                    <a:pt x="5538" y="7135"/>
                  </a:lnTo>
                  <a:lnTo>
                    <a:pt x="6247" y="6357"/>
                  </a:lnTo>
                  <a:lnTo>
                    <a:pt x="6985" y="5618"/>
                  </a:lnTo>
                  <a:lnTo>
                    <a:pt x="7754" y="4930"/>
                  </a:lnTo>
                  <a:lnTo>
                    <a:pt x="8562" y="4271"/>
                  </a:lnTo>
                  <a:lnTo>
                    <a:pt x="9390" y="3663"/>
                  </a:lnTo>
                  <a:lnTo>
                    <a:pt x="10248" y="3094"/>
                  </a:lnTo>
                  <a:lnTo>
                    <a:pt x="11136" y="2575"/>
                  </a:lnTo>
                  <a:lnTo>
                    <a:pt x="12054" y="2096"/>
                  </a:lnTo>
                  <a:lnTo>
                    <a:pt x="12992" y="1667"/>
                  </a:lnTo>
                  <a:lnTo>
                    <a:pt x="13950" y="1288"/>
                  </a:lnTo>
                  <a:lnTo>
                    <a:pt x="14938" y="948"/>
                  </a:lnTo>
                  <a:lnTo>
                    <a:pt x="15936" y="659"/>
                  </a:lnTo>
                  <a:lnTo>
                    <a:pt x="16954" y="430"/>
                  </a:lnTo>
                  <a:lnTo>
                    <a:pt x="18002" y="240"/>
                  </a:lnTo>
                  <a:lnTo>
                    <a:pt x="19049" y="110"/>
                  </a:lnTo>
                  <a:lnTo>
                    <a:pt x="20117" y="30"/>
                  </a:lnTo>
                  <a:lnTo>
                    <a:pt x="21205" y="0"/>
                  </a:lnTo>
                  <a:lnTo>
                    <a:pt x="21754" y="10"/>
                  </a:lnTo>
                  <a:lnTo>
                    <a:pt x="22302" y="30"/>
                  </a:lnTo>
                  <a:lnTo>
                    <a:pt x="22841" y="60"/>
                  </a:lnTo>
                  <a:lnTo>
                    <a:pt x="23370" y="110"/>
                  </a:lnTo>
                  <a:lnTo>
                    <a:pt x="23889" y="170"/>
                  </a:lnTo>
                  <a:lnTo>
                    <a:pt x="24398" y="240"/>
                  </a:lnTo>
                  <a:lnTo>
                    <a:pt x="25386" y="420"/>
                  </a:lnTo>
                  <a:lnTo>
                    <a:pt x="26344" y="649"/>
                  </a:lnTo>
                  <a:lnTo>
                    <a:pt x="27272" y="918"/>
                  </a:lnTo>
                  <a:lnTo>
                    <a:pt x="28170" y="1228"/>
                  </a:lnTo>
                  <a:lnTo>
                    <a:pt x="29028" y="1577"/>
                  </a:lnTo>
                  <a:lnTo>
                    <a:pt x="29856" y="1956"/>
                  </a:lnTo>
                  <a:lnTo>
                    <a:pt x="30654" y="2375"/>
                  </a:lnTo>
                  <a:lnTo>
                    <a:pt x="31413" y="2824"/>
                  </a:lnTo>
                  <a:lnTo>
                    <a:pt x="32151" y="3293"/>
                  </a:lnTo>
                  <a:lnTo>
                    <a:pt x="32850" y="3792"/>
                  </a:lnTo>
                  <a:lnTo>
                    <a:pt x="33518" y="4311"/>
                  </a:lnTo>
                  <a:lnTo>
                    <a:pt x="34167" y="4850"/>
                  </a:lnTo>
                  <a:lnTo>
                    <a:pt x="34776" y="5409"/>
                  </a:lnTo>
                  <a:lnTo>
                    <a:pt x="35364" y="5988"/>
                  </a:lnTo>
                  <a:lnTo>
                    <a:pt x="35923" y="6566"/>
                  </a:lnTo>
                  <a:lnTo>
                    <a:pt x="36452" y="7155"/>
                  </a:lnTo>
                  <a:lnTo>
                    <a:pt x="36951" y="7764"/>
                  </a:lnTo>
                  <a:lnTo>
                    <a:pt x="37420" y="8363"/>
                  </a:lnTo>
                  <a:lnTo>
                    <a:pt x="37869" y="8971"/>
                  </a:lnTo>
                  <a:lnTo>
                    <a:pt x="38288" y="9570"/>
                  </a:lnTo>
                  <a:lnTo>
                    <a:pt x="38677" y="10169"/>
                  </a:lnTo>
                  <a:lnTo>
                    <a:pt x="39046" y="10767"/>
                  </a:lnTo>
                  <a:lnTo>
                    <a:pt x="39396" y="11346"/>
                  </a:lnTo>
                  <a:lnTo>
                    <a:pt x="39715" y="11925"/>
                  </a:lnTo>
                  <a:lnTo>
                    <a:pt x="40004" y="12484"/>
                  </a:lnTo>
                  <a:lnTo>
                    <a:pt x="40274" y="13023"/>
                  </a:lnTo>
                  <a:lnTo>
                    <a:pt x="40523" y="13541"/>
                  </a:lnTo>
                  <a:lnTo>
                    <a:pt x="40753" y="14040"/>
                  </a:lnTo>
                  <a:lnTo>
                    <a:pt x="40952" y="14519"/>
                  </a:lnTo>
                  <a:lnTo>
                    <a:pt x="41032" y="14759"/>
                  </a:lnTo>
                  <a:lnTo>
                    <a:pt x="41102" y="14978"/>
                  </a:lnTo>
                  <a:lnTo>
                    <a:pt x="41242" y="15387"/>
                  </a:lnTo>
                  <a:lnTo>
                    <a:pt x="41352" y="15737"/>
                  </a:lnTo>
                  <a:lnTo>
                    <a:pt x="41451" y="16036"/>
                  </a:lnTo>
                  <a:lnTo>
                    <a:pt x="41541" y="16295"/>
                  </a:lnTo>
                  <a:lnTo>
                    <a:pt x="41611" y="16505"/>
                  </a:lnTo>
                  <a:lnTo>
                    <a:pt x="41671" y="16675"/>
                  </a:lnTo>
                  <a:lnTo>
                    <a:pt x="41711" y="16814"/>
                  </a:lnTo>
                  <a:lnTo>
                    <a:pt x="41751" y="16924"/>
                  </a:lnTo>
                  <a:lnTo>
                    <a:pt x="41771" y="17004"/>
                  </a:lnTo>
                  <a:lnTo>
                    <a:pt x="41791" y="17064"/>
                  </a:lnTo>
                  <a:lnTo>
                    <a:pt x="41811" y="17104"/>
                  </a:lnTo>
                  <a:lnTo>
                    <a:pt x="41821" y="17134"/>
                  </a:lnTo>
                  <a:lnTo>
                    <a:pt x="41821" y="17144"/>
                  </a:lnTo>
                  <a:lnTo>
                    <a:pt x="40414" y="17732"/>
                  </a:lnTo>
                  <a:lnTo>
                    <a:pt x="39046" y="18301"/>
                  </a:lnTo>
                  <a:lnTo>
                    <a:pt x="37729" y="18860"/>
                  </a:lnTo>
                  <a:lnTo>
                    <a:pt x="36452" y="19389"/>
                  </a:lnTo>
                  <a:lnTo>
                    <a:pt x="35215" y="19908"/>
                  </a:lnTo>
                  <a:lnTo>
                    <a:pt x="34027" y="20407"/>
                  </a:lnTo>
                  <a:lnTo>
                    <a:pt x="32870" y="20896"/>
                  </a:lnTo>
                  <a:lnTo>
                    <a:pt x="31752" y="21365"/>
                  </a:lnTo>
                  <a:lnTo>
                    <a:pt x="30684" y="21814"/>
                  </a:lnTo>
                  <a:lnTo>
                    <a:pt x="29647" y="22243"/>
                  </a:lnTo>
                  <a:lnTo>
                    <a:pt x="28649" y="22662"/>
                  </a:lnTo>
                  <a:lnTo>
                    <a:pt x="27681" y="23061"/>
                  </a:lnTo>
                  <a:lnTo>
                    <a:pt x="26753" y="23450"/>
                  </a:lnTo>
                  <a:lnTo>
                    <a:pt x="25865" y="23829"/>
                  </a:lnTo>
                  <a:lnTo>
                    <a:pt x="25017" y="24189"/>
                  </a:lnTo>
                  <a:lnTo>
                    <a:pt x="24188" y="24528"/>
                  </a:lnTo>
                  <a:lnTo>
                    <a:pt x="23400" y="24857"/>
                  </a:lnTo>
                  <a:lnTo>
                    <a:pt x="22652" y="25176"/>
                  </a:lnTo>
                  <a:lnTo>
                    <a:pt x="21923" y="25476"/>
                  </a:lnTo>
                  <a:lnTo>
                    <a:pt x="21235" y="25765"/>
                  </a:lnTo>
                  <a:lnTo>
                    <a:pt x="20576" y="26045"/>
                  </a:lnTo>
                  <a:lnTo>
                    <a:pt x="19947" y="26304"/>
                  </a:lnTo>
                  <a:lnTo>
                    <a:pt x="19339" y="26553"/>
                  </a:lnTo>
                  <a:lnTo>
                    <a:pt x="18770" y="26803"/>
                  </a:lnTo>
                  <a:lnTo>
                    <a:pt x="18231" y="27022"/>
                  </a:lnTo>
                  <a:lnTo>
                    <a:pt x="17712" y="27242"/>
                  </a:lnTo>
                  <a:lnTo>
                    <a:pt x="17213" y="27452"/>
                  </a:lnTo>
                  <a:lnTo>
                    <a:pt x="16754" y="27641"/>
                  </a:lnTo>
                  <a:lnTo>
                    <a:pt x="16315" y="27831"/>
                  </a:lnTo>
                  <a:lnTo>
                    <a:pt x="15896" y="28000"/>
                  </a:lnTo>
                  <a:lnTo>
                    <a:pt x="15507" y="28170"/>
                  </a:lnTo>
                  <a:lnTo>
                    <a:pt x="15138" y="28320"/>
                  </a:lnTo>
                  <a:lnTo>
                    <a:pt x="14789" y="28469"/>
                  </a:lnTo>
                  <a:lnTo>
                    <a:pt x="14469" y="28599"/>
                  </a:lnTo>
                  <a:lnTo>
                    <a:pt x="14160" y="28729"/>
                  </a:lnTo>
                  <a:lnTo>
                    <a:pt x="13881" y="28849"/>
                  </a:lnTo>
                  <a:lnTo>
                    <a:pt x="13611" y="28958"/>
                  </a:lnTo>
                  <a:lnTo>
                    <a:pt x="13372" y="29058"/>
                  </a:lnTo>
                  <a:lnTo>
                    <a:pt x="13142" y="29158"/>
                  </a:lnTo>
                  <a:lnTo>
                    <a:pt x="12933" y="29248"/>
                  </a:lnTo>
                  <a:lnTo>
                    <a:pt x="12743" y="29327"/>
                  </a:lnTo>
                  <a:lnTo>
                    <a:pt x="12563" y="29397"/>
                  </a:lnTo>
                  <a:lnTo>
                    <a:pt x="12404" y="29467"/>
                  </a:lnTo>
                  <a:lnTo>
                    <a:pt x="12254" y="29527"/>
                  </a:lnTo>
                  <a:lnTo>
                    <a:pt x="12005" y="29637"/>
                  </a:lnTo>
                  <a:lnTo>
                    <a:pt x="11805" y="29717"/>
                  </a:lnTo>
                  <a:lnTo>
                    <a:pt x="11645" y="29787"/>
                  </a:lnTo>
                  <a:lnTo>
                    <a:pt x="11526" y="29836"/>
                  </a:lnTo>
                  <a:lnTo>
                    <a:pt x="11446" y="29866"/>
                  </a:lnTo>
                  <a:lnTo>
                    <a:pt x="11386" y="29896"/>
                  </a:lnTo>
                  <a:lnTo>
                    <a:pt x="11356" y="29906"/>
                  </a:lnTo>
                  <a:lnTo>
                    <a:pt x="11336" y="29916"/>
                  </a:lnTo>
                  <a:lnTo>
                    <a:pt x="11326" y="29916"/>
                  </a:lnTo>
                  <a:lnTo>
                    <a:pt x="11546" y="30345"/>
                  </a:lnTo>
                  <a:lnTo>
                    <a:pt x="11775" y="30764"/>
                  </a:lnTo>
                  <a:lnTo>
                    <a:pt x="12015" y="31164"/>
                  </a:lnTo>
                  <a:lnTo>
                    <a:pt x="12264" y="31553"/>
                  </a:lnTo>
                  <a:lnTo>
                    <a:pt x="12523" y="31922"/>
                  </a:lnTo>
                  <a:lnTo>
                    <a:pt x="12783" y="32291"/>
                  </a:lnTo>
                  <a:lnTo>
                    <a:pt x="13052" y="32630"/>
                  </a:lnTo>
                  <a:lnTo>
                    <a:pt x="13342" y="32970"/>
                  </a:lnTo>
                  <a:lnTo>
                    <a:pt x="13621" y="33289"/>
                  </a:lnTo>
                  <a:lnTo>
                    <a:pt x="13920" y="33598"/>
                  </a:lnTo>
                  <a:lnTo>
                    <a:pt x="14230" y="33888"/>
                  </a:lnTo>
                  <a:lnTo>
                    <a:pt x="14539" y="34167"/>
                  </a:lnTo>
                  <a:lnTo>
                    <a:pt x="14858" y="34437"/>
                  </a:lnTo>
                  <a:lnTo>
                    <a:pt x="15188" y="34686"/>
                  </a:lnTo>
                  <a:lnTo>
                    <a:pt x="15517" y="34925"/>
                  </a:lnTo>
                  <a:lnTo>
                    <a:pt x="15866" y="35145"/>
                  </a:lnTo>
                  <a:lnTo>
                    <a:pt x="16215" y="35355"/>
                  </a:lnTo>
                  <a:lnTo>
                    <a:pt x="16575" y="35554"/>
                  </a:lnTo>
                  <a:lnTo>
                    <a:pt x="16944" y="35744"/>
                  </a:lnTo>
                  <a:lnTo>
                    <a:pt x="17313" y="35913"/>
                  </a:lnTo>
                  <a:lnTo>
                    <a:pt x="17692" y="36063"/>
                  </a:lnTo>
                  <a:lnTo>
                    <a:pt x="18081" y="36213"/>
                  </a:lnTo>
                  <a:lnTo>
                    <a:pt x="18481" y="36342"/>
                  </a:lnTo>
                  <a:lnTo>
                    <a:pt x="18890" y="36452"/>
                  </a:lnTo>
                  <a:lnTo>
                    <a:pt x="19299" y="36562"/>
                  </a:lnTo>
                  <a:lnTo>
                    <a:pt x="19718" y="36642"/>
                  </a:lnTo>
                  <a:lnTo>
                    <a:pt x="20137" y="36722"/>
                  </a:lnTo>
                  <a:lnTo>
                    <a:pt x="20576" y="36781"/>
                  </a:lnTo>
                  <a:lnTo>
                    <a:pt x="21015" y="36831"/>
                  </a:lnTo>
                  <a:lnTo>
                    <a:pt x="21454" y="36861"/>
                  </a:lnTo>
                  <a:lnTo>
                    <a:pt x="21913" y="36881"/>
                  </a:lnTo>
                  <a:lnTo>
                    <a:pt x="22372" y="36891"/>
                  </a:lnTo>
                  <a:lnTo>
                    <a:pt x="22861" y="36881"/>
                  </a:lnTo>
                  <a:lnTo>
                    <a:pt x="23330" y="36861"/>
                  </a:lnTo>
                  <a:lnTo>
                    <a:pt x="23799" y="36821"/>
                  </a:lnTo>
                  <a:lnTo>
                    <a:pt x="24248" y="36772"/>
                  </a:lnTo>
                  <a:lnTo>
                    <a:pt x="24697" y="36702"/>
                  </a:lnTo>
                  <a:lnTo>
                    <a:pt x="25126" y="36622"/>
                  </a:lnTo>
                  <a:lnTo>
                    <a:pt x="25555" y="36532"/>
                  </a:lnTo>
                  <a:lnTo>
                    <a:pt x="25975" y="36422"/>
                  </a:lnTo>
                  <a:lnTo>
                    <a:pt x="26384" y="36303"/>
                  </a:lnTo>
                  <a:lnTo>
                    <a:pt x="26783" y="36163"/>
                  </a:lnTo>
                  <a:lnTo>
                    <a:pt x="27172" y="36023"/>
                  </a:lnTo>
                  <a:lnTo>
                    <a:pt x="27561" y="35863"/>
                  </a:lnTo>
                  <a:lnTo>
                    <a:pt x="28300" y="35504"/>
                  </a:lnTo>
                  <a:lnTo>
                    <a:pt x="29008" y="35105"/>
                  </a:lnTo>
                  <a:lnTo>
                    <a:pt x="29687" y="34666"/>
                  </a:lnTo>
                  <a:lnTo>
                    <a:pt x="30335" y="34177"/>
                  </a:lnTo>
                  <a:lnTo>
                    <a:pt x="30954" y="33648"/>
                  </a:lnTo>
                  <a:lnTo>
                    <a:pt x="31553" y="33089"/>
                  </a:lnTo>
                  <a:lnTo>
                    <a:pt x="32121" y="32491"/>
                  </a:lnTo>
                  <a:lnTo>
                    <a:pt x="32670" y="31852"/>
                  </a:lnTo>
                  <a:lnTo>
                    <a:pt x="33189" y="31184"/>
                  </a:lnTo>
                  <a:lnTo>
                    <a:pt x="33688" y="30495"/>
                  </a:lnTo>
                  <a:close/>
                  <a:moveTo>
                    <a:pt x="9590" y="22362"/>
                  </a:moveTo>
                  <a:lnTo>
                    <a:pt x="9590" y="22362"/>
                  </a:lnTo>
                  <a:lnTo>
                    <a:pt x="10538" y="21963"/>
                  </a:lnTo>
                  <a:lnTo>
                    <a:pt x="11466" y="21574"/>
                  </a:lnTo>
                  <a:lnTo>
                    <a:pt x="12354" y="21195"/>
                  </a:lnTo>
                  <a:lnTo>
                    <a:pt x="13222" y="20826"/>
                  </a:lnTo>
                  <a:lnTo>
                    <a:pt x="14050" y="20476"/>
                  </a:lnTo>
                  <a:lnTo>
                    <a:pt x="14858" y="20137"/>
                  </a:lnTo>
                  <a:lnTo>
                    <a:pt x="15637" y="19808"/>
                  </a:lnTo>
                  <a:lnTo>
                    <a:pt x="16395" y="19489"/>
                  </a:lnTo>
                  <a:lnTo>
                    <a:pt x="17124" y="19179"/>
                  </a:lnTo>
                  <a:lnTo>
                    <a:pt x="17822" y="18880"/>
                  </a:lnTo>
                  <a:lnTo>
                    <a:pt x="18501" y="18601"/>
                  </a:lnTo>
                  <a:lnTo>
                    <a:pt x="19149" y="18321"/>
                  </a:lnTo>
                  <a:lnTo>
                    <a:pt x="19778" y="18062"/>
                  </a:lnTo>
                  <a:lnTo>
                    <a:pt x="20377" y="17802"/>
                  </a:lnTo>
                  <a:lnTo>
                    <a:pt x="20955" y="17563"/>
                  </a:lnTo>
                  <a:lnTo>
                    <a:pt x="21504" y="17323"/>
                  </a:lnTo>
                  <a:lnTo>
                    <a:pt x="22043" y="17104"/>
                  </a:lnTo>
                  <a:lnTo>
                    <a:pt x="22552" y="16884"/>
                  </a:lnTo>
                  <a:lnTo>
                    <a:pt x="23041" y="16675"/>
                  </a:lnTo>
                  <a:lnTo>
                    <a:pt x="23510" y="16485"/>
                  </a:lnTo>
                  <a:lnTo>
                    <a:pt x="23949" y="16295"/>
                  </a:lnTo>
                  <a:lnTo>
                    <a:pt x="24378" y="16116"/>
                  </a:lnTo>
                  <a:lnTo>
                    <a:pt x="24787" y="15946"/>
                  </a:lnTo>
                  <a:lnTo>
                    <a:pt x="25176" y="15777"/>
                  </a:lnTo>
                  <a:lnTo>
                    <a:pt x="25535" y="15627"/>
                  </a:lnTo>
                  <a:lnTo>
                    <a:pt x="25895" y="15477"/>
                  </a:lnTo>
                  <a:lnTo>
                    <a:pt x="26224" y="15338"/>
                  </a:lnTo>
                  <a:lnTo>
                    <a:pt x="26533" y="15198"/>
                  </a:lnTo>
                  <a:lnTo>
                    <a:pt x="26833" y="15078"/>
                  </a:lnTo>
                  <a:lnTo>
                    <a:pt x="27112" y="14958"/>
                  </a:lnTo>
                  <a:lnTo>
                    <a:pt x="27382" y="14849"/>
                  </a:lnTo>
                  <a:lnTo>
                    <a:pt x="27631" y="14739"/>
                  </a:lnTo>
                  <a:lnTo>
                    <a:pt x="27860" y="14639"/>
                  </a:lnTo>
                  <a:lnTo>
                    <a:pt x="28080" y="14549"/>
                  </a:lnTo>
                  <a:lnTo>
                    <a:pt x="28290" y="14459"/>
                  </a:lnTo>
                  <a:lnTo>
                    <a:pt x="28479" y="14380"/>
                  </a:lnTo>
                  <a:lnTo>
                    <a:pt x="28818" y="14240"/>
                  </a:lnTo>
                  <a:lnTo>
                    <a:pt x="29118" y="14110"/>
                  </a:lnTo>
                  <a:lnTo>
                    <a:pt x="29367" y="14000"/>
                  </a:lnTo>
                  <a:lnTo>
                    <a:pt x="29577" y="13921"/>
                  </a:lnTo>
                  <a:lnTo>
                    <a:pt x="29746" y="13841"/>
                  </a:lnTo>
                  <a:lnTo>
                    <a:pt x="29886" y="13791"/>
                  </a:lnTo>
                  <a:lnTo>
                    <a:pt x="29986" y="13741"/>
                  </a:lnTo>
                  <a:lnTo>
                    <a:pt x="30066" y="13711"/>
                  </a:lnTo>
                  <a:lnTo>
                    <a:pt x="30126" y="13681"/>
                  </a:lnTo>
                  <a:lnTo>
                    <a:pt x="30166" y="13671"/>
                  </a:lnTo>
                  <a:lnTo>
                    <a:pt x="30195" y="13651"/>
                  </a:lnTo>
                  <a:lnTo>
                    <a:pt x="30205" y="13651"/>
                  </a:lnTo>
                  <a:lnTo>
                    <a:pt x="30086" y="13382"/>
                  </a:lnTo>
                  <a:lnTo>
                    <a:pt x="29956" y="13122"/>
                  </a:lnTo>
                  <a:lnTo>
                    <a:pt x="29667" y="12613"/>
                  </a:lnTo>
                  <a:lnTo>
                    <a:pt x="29317" y="12144"/>
                  </a:lnTo>
                  <a:lnTo>
                    <a:pt x="28918" y="11705"/>
                  </a:lnTo>
                  <a:lnTo>
                    <a:pt x="28489" y="11286"/>
                  </a:lnTo>
                  <a:lnTo>
                    <a:pt x="28010" y="10907"/>
                  </a:lnTo>
                  <a:lnTo>
                    <a:pt x="27491" y="10558"/>
                  </a:lnTo>
                  <a:lnTo>
                    <a:pt x="26932" y="10238"/>
                  </a:lnTo>
                  <a:lnTo>
                    <a:pt x="26344" y="9959"/>
                  </a:lnTo>
                  <a:lnTo>
                    <a:pt x="25725" y="9710"/>
                  </a:lnTo>
                  <a:lnTo>
                    <a:pt x="25076" y="9500"/>
                  </a:lnTo>
                  <a:lnTo>
                    <a:pt x="24408" y="9330"/>
                  </a:lnTo>
                  <a:lnTo>
                    <a:pt x="23709" y="9191"/>
                  </a:lnTo>
                  <a:lnTo>
                    <a:pt x="22991" y="9091"/>
                  </a:lnTo>
                  <a:lnTo>
                    <a:pt x="22253" y="9031"/>
                  </a:lnTo>
                  <a:lnTo>
                    <a:pt x="21494" y="9011"/>
                  </a:lnTo>
                  <a:lnTo>
                    <a:pt x="21025" y="9021"/>
                  </a:lnTo>
                  <a:lnTo>
                    <a:pt x="20546" y="9061"/>
                  </a:lnTo>
                  <a:lnTo>
                    <a:pt x="20057" y="9131"/>
                  </a:lnTo>
                  <a:lnTo>
                    <a:pt x="19558" y="9211"/>
                  </a:lnTo>
                  <a:lnTo>
                    <a:pt x="19049" y="9330"/>
                  </a:lnTo>
                  <a:lnTo>
                    <a:pt x="18540" y="9470"/>
                  </a:lnTo>
                  <a:lnTo>
                    <a:pt x="18022" y="9640"/>
                  </a:lnTo>
                  <a:lnTo>
                    <a:pt x="17513" y="9829"/>
                  </a:lnTo>
                  <a:lnTo>
                    <a:pt x="17004" y="10049"/>
                  </a:lnTo>
                  <a:lnTo>
                    <a:pt x="16485" y="10298"/>
                  </a:lnTo>
                  <a:lnTo>
                    <a:pt x="15986" y="10568"/>
                  </a:lnTo>
                  <a:lnTo>
                    <a:pt x="15487" y="10867"/>
                  </a:lnTo>
                  <a:lnTo>
                    <a:pt x="14988" y="11186"/>
                  </a:lnTo>
                  <a:lnTo>
                    <a:pt x="14509" y="11536"/>
                  </a:lnTo>
                  <a:lnTo>
                    <a:pt x="14040" y="11905"/>
                  </a:lnTo>
                  <a:lnTo>
                    <a:pt x="13581" y="12314"/>
                  </a:lnTo>
                  <a:lnTo>
                    <a:pt x="13142" y="12743"/>
                  </a:lnTo>
                  <a:lnTo>
                    <a:pt x="12713" y="13192"/>
                  </a:lnTo>
                  <a:lnTo>
                    <a:pt x="12314" y="13671"/>
                  </a:lnTo>
                  <a:lnTo>
                    <a:pt x="11925" y="14180"/>
                  </a:lnTo>
                  <a:lnTo>
                    <a:pt x="11565" y="14719"/>
                  </a:lnTo>
                  <a:lnTo>
                    <a:pt x="11226" y="15278"/>
                  </a:lnTo>
                  <a:lnTo>
                    <a:pt x="10917" y="15866"/>
                  </a:lnTo>
                  <a:lnTo>
                    <a:pt x="10627" y="16475"/>
                  </a:lnTo>
                  <a:lnTo>
                    <a:pt x="10378" y="17124"/>
                  </a:lnTo>
                  <a:lnTo>
                    <a:pt x="10158" y="17792"/>
                  </a:lnTo>
                  <a:lnTo>
                    <a:pt x="9969" y="18481"/>
                  </a:lnTo>
                  <a:lnTo>
                    <a:pt x="9809" y="19209"/>
                  </a:lnTo>
                  <a:lnTo>
                    <a:pt x="9699" y="19958"/>
                  </a:lnTo>
                  <a:lnTo>
                    <a:pt x="9620" y="20726"/>
                  </a:lnTo>
                  <a:lnTo>
                    <a:pt x="9580" y="21534"/>
                  </a:lnTo>
                  <a:lnTo>
                    <a:pt x="9590" y="22362"/>
                  </a:lnTo>
                  <a:close/>
                </a:path>
              </a:pathLst>
            </a:custGeom>
            <a:solidFill>
              <a:srgbClr val="D9D9D9"/>
            </a:solidFill>
            <a:ln>
              <a:noFill/>
            </a:ln>
          </p:spPr>
          <p:txBody>
            <a:bodyPr anchorCtr="0" anchor="ctr" bIns="91425" lIns="91425" rIns="91425" tIns="91425">
              <a:noAutofit/>
            </a:bodyPr>
            <a:lstStyle/>
            <a:p>
              <a:pPr indent="0" lvl="0" marL="457200" rtl="0">
                <a:spcBef>
                  <a:spcPts val="0"/>
                </a:spcBef>
                <a:buNone/>
              </a:pPr>
              <a:r>
                <a:t/>
              </a:r>
              <a:endParaRPr/>
            </a:p>
          </p:txBody>
        </p:sp>
        <p:sp>
          <p:nvSpPr>
            <p:cNvPr id="212" name="Shape 212"/>
            <p:cNvSpPr/>
            <p:nvPr/>
          </p:nvSpPr>
          <p:spPr>
            <a:xfrm>
              <a:off x="424975" y="4229578"/>
              <a:ext cx="171943" cy="176980"/>
            </a:xfrm>
            <a:custGeom>
              <a:pathLst>
                <a:path extrusionOk="0" h="71148" w="69123">
                  <a:moveTo>
                    <a:pt x="36013" y="71148"/>
                  </a:moveTo>
                  <a:lnTo>
                    <a:pt x="36013" y="71148"/>
                  </a:lnTo>
                  <a:lnTo>
                    <a:pt x="35085" y="71138"/>
                  </a:lnTo>
                  <a:lnTo>
                    <a:pt x="34177" y="71098"/>
                  </a:lnTo>
                  <a:lnTo>
                    <a:pt x="33259" y="71048"/>
                  </a:lnTo>
                  <a:lnTo>
                    <a:pt x="32351" y="70968"/>
                  </a:lnTo>
                  <a:lnTo>
                    <a:pt x="31453" y="70859"/>
                  </a:lnTo>
                  <a:lnTo>
                    <a:pt x="30565" y="70739"/>
                  </a:lnTo>
                  <a:lnTo>
                    <a:pt x="29677" y="70589"/>
                  </a:lnTo>
                  <a:lnTo>
                    <a:pt x="28799" y="70420"/>
                  </a:lnTo>
                  <a:lnTo>
                    <a:pt x="27921" y="70230"/>
                  </a:lnTo>
                  <a:lnTo>
                    <a:pt x="27062" y="70020"/>
                  </a:lnTo>
                  <a:lnTo>
                    <a:pt x="26204" y="69791"/>
                  </a:lnTo>
                  <a:lnTo>
                    <a:pt x="25356" y="69541"/>
                  </a:lnTo>
                  <a:lnTo>
                    <a:pt x="24518" y="69272"/>
                  </a:lnTo>
                  <a:lnTo>
                    <a:pt x="23690" y="68983"/>
                  </a:lnTo>
                  <a:lnTo>
                    <a:pt x="22871" y="68673"/>
                  </a:lnTo>
                  <a:lnTo>
                    <a:pt x="22053" y="68344"/>
                  </a:lnTo>
                  <a:lnTo>
                    <a:pt x="21255" y="67995"/>
                  </a:lnTo>
                  <a:lnTo>
                    <a:pt x="20467" y="67626"/>
                  </a:lnTo>
                  <a:lnTo>
                    <a:pt x="19678" y="67246"/>
                  </a:lnTo>
                  <a:lnTo>
                    <a:pt x="18910" y="66847"/>
                  </a:lnTo>
                  <a:lnTo>
                    <a:pt x="18151" y="66418"/>
                  </a:lnTo>
                  <a:lnTo>
                    <a:pt x="17403" y="65979"/>
                  </a:lnTo>
                  <a:lnTo>
                    <a:pt x="16665" y="65530"/>
                  </a:lnTo>
                  <a:lnTo>
                    <a:pt x="15936" y="65051"/>
                  </a:lnTo>
                  <a:lnTo>
                    <a:pt x="15228" y="64562"/>
                  </a:lnTo>
                  <a:lnTo>
                    <a:pt x="14529" y="64063"/>
                  </a:lnTo>
                  <a:lnTo>
                    <a:pt x="13841" y="63534"/>
                  </a:lnTo>
                  <a:lnTo>
                    <a:pt x="13162" y="62995"/>
                  </a:lnTo>
                  <a:lnTo>
                    <a:pt x="12504" y="62447"/>
                  </a:lnTo>
                  <a:lnTo>
                    <a:pt x="11855" y="61878"/>
                  </a:lnTo>
                  <a:lnTo>
                    <a:pt x="11216" y="61299"/>
                  </a:lnTo>
                  <a:lnTo>
                    <a:pt x="10598" y="60700"/>
                  </a:lnTo>
                  <a:lnTo>
                    <a:pt x="9999" y="60082"/>
                  </a:lnTo>
                  <a:lnTo>
                    <a:pt x="9410" y="59453"/>
                  </a:lnTo>
                  <a:lnTo>
                    <a:pt x="8832" y="58814"/>
                  </a:lnTo>
                  <a:lnTo>
                    <a:pt x="8273" y="58166"/>
                  </a:lnTo>
                  <a:lnTo>
                    <a:pt x="7724" y="57497"/>
                  </a:lnTo>
                  <a:lnTo>
                    <a:pt x="7195" y="56809"/>
                  </a:lnTo>
                  <a:lnTo>
                    <a:pt x="6686" y="56120"/>
                  </a:lnTo>
                  <a:lnTo>
                    <a:pt x="6187" y="55412"/>
                  </a:lnTo>
                  <a:lnTo>
                    <a:pt x="5708" y="54693"/>
                  </a:lnTo>
                  <a:lnTo>
                    <a:pt x="5249" y="53965"/>
                  </a:lnTo>
                  <a:lnTo>
                    <a:pt x="4800" y="53226"/>
                  </a:lnTo>
                  <a:lnTo>
                    <a:pt x="4371" y="52468"/>
                  </a:lnTo>
                  <a:lnTo>
                    <a:pt x="3962" y="51700"/>
                  </a:lnTo>
                  <a:lnTo>
                    <a:pt x="3573" y="50931"/>
                  </a:lnTo>
                  <a:lnTo>
                    <a:pt x="3204" y="50143"/>
                  </a:lnTo>
                  <a:lnTo>
                    <a:pt x="2854" y="49345"/>
                  </a:lnTo>
                  <a:lnTo>
                    <a:pt x="2515" y="48536"/>
                  </a:lnTo>
                  <a:lnTo>
                    <a:pt x="2206" y="47728"/>
                  </a:lnTo>
                  <a:lnTo>
                    <a:pt x="1906" y="46900"/>
                  </a:lnTo>
                  <a:lnTo>
                    <a:pt x="1627" y="46062"/>
                  </a:lnTo>
                  <a:lnTo>
                    <a:pt x="1378" y="45224"/>
                  </a:lnTo>
                  <a:lnTo>
                    <a:pt x="1138" y="44365"/>
                  </a:lnTo>
                  <a:lnTo>
                    <a:pt x="928" y="43507"/>
                  </a:lnTo>
                  <a:lnTo>
                    <a:pt x="739" y="42639"/>
                  </a:lnTo>
                  <a:lnTo>
                    <a:pt x="569" y="41761"/>
                  </a:lnTo>
                  <a:lnTo>
                    <a:pt x="420" y="40883"/>
                  </a:lnTo>
                  <a:lnTo>
                    <a:pt x="290" y="39985"/>
                  </a:lnTo>
                  <a:lnTo>
                    <a:pt x="190" y="39087"/>
                  </a:lnTo>
                  <a:lnTo>
                    <a:pt x="110" y="38189"/>
                  </a:lnTo>
                  <a:lnTo>
                    <a:pt x="50" y="37271"/>
                  </a:lnTo>
                  <a:lnTo>
                    <a:pt x="10" y="36353"/>
                  </a:lnTo>
                  <a:lnTo>
                    <a:pt x="0" y="35435"/>
                  </a:lnTo>
                  <a:lnTo>
                    <a:pt x="10" y="34527"/>
                  </a:lnTo>
                  <a:lnTo>
                    <a:pt x="50" y="33619"/>
                  </a:lnTo>
                  <a:lnTo>
                    <a:pt x="110" y="32720"/>
                  </a:lnTo>
                  <a:lnTo>
                    <a:pt x="190" y="31832"/>
                  </a:lnTo>
                  <a:lnTo>
                    <a:pt x="290" y="30944"/>
                  </a:lnTo>
                  <a:lnTo>
                    <a:pt x="420" y="30066"/>
                  </a:lnTo>
                  <a:lnTo>
                    <a:pt x="569" y="29188"/>
                  </a:lnTo>
                  <a:lnTo>
                    <a:pt x="739" y="28330"/>
                  </a:lnTo>
                  <a:lnTo>
                    <a:pt x="928" y="27472"/>
                  </a:lnTo>
                  <a:lnTo>
                    <a:pt x="1138" y="26614"/>
                  </a:lnTo>
                  <a:lnTo>
                    <a:pt x="1378" y="25775"/>
                  </a:lnTo>
                  <a:lnTo>
                    <a:pt x="1627" y="24937"/>
                  </a:lnTo>
                  <a:lnTo>
                    <a:pt x="1906" y="24109"/>
                  </a:lnTo>
                  <a:lnTo>
                    <a:pt x="2206" y="23301"/>
                  </a:lnTo>
                  <a:lnTo>
                    <a:pt x="2515" y="22492"/>
                  </a:lnTo>
                  <a:lnTo>
                    <a:pt x="2854" y="21694"/>
                  </a:lnTo>
                  <a:lnTo>
                    <a:pt x="3204" y="20896"/>
                  </a:lnTo>
                  <a:lnTo>
                    <a:pt x="3573" y="20118"/>
                  </a:lnTo>
                  <a:lnTo>
                    <a:pt x="3962" y="19349"/>
                  </a:lnTo>
                  <a:lnTo>
                    <a:pt x="4371" y="18591"/>
                  </a:lnTo>
                  <a:lnTo>
                    <a:pt x="4800" y="17842"/>
                  </a:lnTo>
                  <a:lnTo>
                    <a:pt x="5249" y="17114"/>
                  </a:lnTo>
                  <a:lnTo>
                    <a:pt x="5708" y="16386"/>
                  </a:lnTo>
                  <a:lnTo>
                    <a:pt x="6187" y="15677"/>
                  </a:lnTo>
                  <a:lnTo>
                    <a:pt x="6686" y="14969"/>
                  </a:lnTo>
                  <a:lnTo>
                    <a:pt x="7195" y="14280"/>
                  </a:lnTo>
                  <a:lnTo>
                    <a:pt x="7724" y="13602"/>
                  </a:lnTo>
                  <a:lnTo>
                    <a:pt x="8273" y="12943"/>
                  </a:lnTo>
                  <a:lnTo>
                    <a:pt x="8832" y="12294"/>
                  </a:lnTo>
                  <a:lnTo>
                    <a:pt x="9410" y="11656"/>
                  </a:lnTo>
                  <a:lnTo>
                    <a:pt x="9999" y="11027"/>
                  </a:lnTo>
                  <a:lnTo>
                    <a:pt x="10598" y="10418"/>
                  </a:lnTo>
                  <a:lnTo>
                    <a:pt x="11216" y="9830"/>
                  </a:lnTo>
                  <a:lnTo>
                    <a:pt x="11855" y="9241"/>
                  </a:lnTo>
                  <a:lnTo>
                    <a:pt x="12504" y="8682"/>
                  </a:lnTo>
                  <a:lnTo>
                    <a:pt x="13162" y="8123"/>
                  </a:lnTo>
                  <a:lnTo>
                    <a:pt x="13841" y="7594"/>
                  </a:lnTo>
                  <a:lnTo>
                    <a:pt x="14529" y="7076"/>
                  </a:lnTo>
                  <a:lnTo>
                    <a:pt x="15228" y="6567"/>
                  </a:lnTo>
                  <a:lnTo>
                    <a:pt x="15936" y="6078"/>
                  </a:lnTo>
                  <a:lnTo>
                    <a:pt x="16665" y="5609"/>
                  </a:lnTo>
                  <a:lnTo>
                    <a:pt x="17403" y="5160"/>
                  </a:lnTo>
                  <a:lnTo>
                    <a:pt x="18151" y="4721"/>
                  </a:lnTo>
                  <a:lnTo>
                    <a:pt x="18910" y="4301"/>
                  </a:lnTo>
                  <a:lnTo>
                    <a:pt x="19678" y="3902"/>
                  </a:lnTo>
                  <a:lnTo>
                    <a:pt x="20467" y="3513"/>
                  </a:lnTo>
                  <a:lnTo>
                    <a:pt x="21255" y="3144"/>
                  </a:lnTo>
                  <a:lnTo>
                    <a:pt x="22053" y="2805"/>
                  </a:lnTo>
                  <a:lnTo>
                    <a:pt x="22871" y="2475"/>
                  </a:lnTo>
                  <a:lnTo>
                    <a:pt x="23690" y="2166"/>
                  </a:lnTo>
                  <a:lnTo>
                    <a:pt x="24518" y="1877"/>
                  </a:lnTo>
                  <a:lnTo>
                    <a:pt x="25356" y="1607"/>
                  </a:lnTo>
                  <a:lnTo>
                    <a:pt x="26204" y="1358"/>
                  </a:lnTo>
                  <a:lnTo>
                    <a:pt x="27062" y="1118"/>
                  </a:lnTo>
                  <a:lnTo>
                    <a:pt x="27921" y="909"/>
                  </a:lnTo>
                  <a:lnTo>
                    <a:pt x="28799" y="729"/>
                  </a:lnTo>
                  <a:lnTo>
                    <a:pt x="29677" y="560"/>
                  </a:lnTo>
                  <a:lnTo>
                    <a:pt x="30565" y="410"/>
                  </a:lnTo>
                  <a:lnTo>
                    <a:pt x="31453" y="290"/>
                  </a:lnTo>
                  <a:lnTo>
                    <a:pt x="32351" y="180"/>
                  </a:lnTo>
                  <a:lnTo>
                    <a:pt x="33259" y="101"/>
                  </a:lnTo>
                  <a:lnTo>
                    <a:pt x="34177" y="51"/>
                  </a:lnTo>
                  <a:lnTo>
                    <a:pt x="35085" y="11"/>
                  </a:lnTo>
                  <a:lnTo>
                    <a:pt x="36013" y="1"/>
                  </a:lnTo>
                  <a:lnTo>
                    <a:pt x="37011" y="11"/>
                  </a:lnTo>
                  <a:lnTo>
                    <a:pt x="37999" y="51"/>
                  </a:lnTo>
                  <a:lnTo>
                    <a:pt x="38957" y="110"/>
                  </a:lnTo>
                  <a:lnTo>
                    <a:pt x="39905" y="200"/>
                  </a:lnTo>
                  <a:lnTo>
                    <a:pt x="40843" y="310"/>
                  </a:lnTo>
                  <a:lnTo>
                    <a:pt x="41761" y="440"/>
                  </a:lnTo>
                  <a:lnTo>
                    <a:pt x="42659" y="589"/>
                  </a:lnTo>
                  <a:lnTo>
                    <a:pt x="43547" y="769"/>
                  </a:lnTo>
                  <a:lnTo>
                    <a:pt x="44415" y="969"/>
                  </a:lnTo>
                  <a:lnTo>
                    <a:pt x="45263" y="1178"/>
                  </a:lnTo>
                  <a:lnTo>
                    <a:pt x="46101" y="1418"/>
                  </a:lnTo>
                  <a:lnTo>
                    <a:pt x="46920" y="1667"/>
                  </a:lnTo>
                  <a:lnTo>
                    <a:pt x="47728" y="1947"/>
                  </a:lnTo>
                  <a:lnTo>
                    <a:pt x="48526" y="2236"/>
                  </a:lnTo>
                  <a:lnTo>
                    <a:pt x="49305" y="2545"/>
                  </a:lnTo>
                  <a:lnTo>
                    <a:pt x="50063" y="2875"/>
                  </a:lnTo>
                  <a:lnTo>
                    <a:pt x="50811" y="3214"/>
                  </a:lnTo>
                  <a:lnTo>
                    <a:pt x="51550" y="3573"/>
                  </a:lnTo>
                  <a:lnTo>
                    <a:pt x="52268" y="3942"/>
                  </a:lnTo>
                  <a:lnTo>
                    <a:pt x="52977" y="4331"/>
                  </a:lnTo>
                  <a:lnTo>
                    <a:pt x="53665" y="4731"/>
                  </a:lnTo>
                  <a:lnTo>
                    <a:pt x="54344" y="5140"/>
                  </a:lnTo>
                  <a:lnTo>
                    <a:pt x="55012" y="5569"/>
                  </a:lnTo>
                  <a:lnTo>
                    <a:pt x="55661" y="6008"/>
                  </a:lnTo>
                  <a:lnTo>
                    <a:pt x="56300" y="6457"/>
                  </a:lnTo>
                  <a:lnTo>
                    <a:pt x="56928" y="6916"/>
                  </a:lnTo>
                  <a:lnTo>
                    <a:pt x="57537" y="7395"/>
                  </a:lnTo>
                  <a:lnTo>
                    <a:pt x="58136" y="7874"/>
                  </a:lnTo>
                  <a:lnTo>
                    <a:pt x="58724" y="8363"/>
                  </a:lnTo>
                  <a:lnTo>
                    <a:pt x="59293" y="8862"/>
                  </a:lnTo>
                  <a:lnTo>
                    <a:pt x="60411" y="9880"/>
                  </a:lnTo>
                  <a:lnTo>
                    <a:pt x="59772" y="10488"/>
                  </a:lnTo>
                  <a:lnTo>
                    <a:pt x="59183" y="11057"/>
                  </a:lnTo>
                  <a:lnTo>
                    <a:pt x="58625" y="11586"/>
                  </a:lnTo>
                  <a:lnTo>
                    <a:pt x="58106" y="12085"/>
                  </a:lnTo>
                  <a:lnTo>
                    <a:pt x="57627" y="12544"/>
                  </a:lnTo>
                  <a:lnTo>
                    <a:pt x="57178" y="12973"/>
                  </a:lnTo>
                  <a:lnTo>
                    <a:pt x="56759" y="13372"/>
                  </a:lnTo>
                  <a:lnTo>
                    <a:pt x="56379" y="13741"/>
                  </a:lnTo>
                  <a:lnTo>
                    <a:pt x="56030" y="14080"/>
                  </a:lnTo>
                  <a:lnTo>
                    <a:pt x="55701" y="14390"/>
                  </a:lnTo>
                  <a:lnTo>
                    <a:pt x="55411" y="14669"/>
                  </a:lnTo>
                  <a:lnTo>
                    <a:pt x="55142" y="14929"/>
                  </a:lnTo>
                  <a:lnTo>
                    <a:pt x="54893" y="15158"/>
                  </a:lnTo>
                  <a:lnTo>
                    <a:pt x="54673" y="15368"/>
                  </a:lnTo>
                  <a:lnTo>
                    <a:pt x="54483" y="15557"/>
                  </a:lnTo>
                  <a:lnTo>
                    <a:pt x="54304" y="15717"/>
                  </a:lnTo>
                  <a:lnTo>
                    <a:pt x="54154" y="15867"/>
                  </a:lnTo>
                  <a:lnTo>
                    <a:pt x="54024" y="15996"/>
                  </a:lnTo>
                  <a:lnTo>
                    <a:pt x="53905" y="16106"/>
                  </a:lnTo>
                  <a:lnTo>
                    <a:pt x="53805" y="16206"/>
                  </a:lnTo>
                  <a:lnTo>
                    <a:pt x="53715" y="16286"/>
                  </a:lnTo>
                  <a:lnTo>
                    <a:pt x="53645" y="16356"/>
                  </a:lnTo>
                  <a:lnTo>
                    <a:pt x="53595" y="16405"/>
                  </a:lnTo>
                  <a:lnTo>
                    <a:pt x="53545" y="16455"/>
                  </a:lnTo>
                  <a:lnTo>
                    <a:pt x="53486" y="16515"/>
                  </a:lnTo>
                  <a:lnTo>
                    <a:pt x="53446" y="16545"/>
                  </a:lnTo>
                  <a:lnTo>
                    <a:pt x="53436" y="16555"/>
                  </a:lnTo>
                  <a:lnTo>
                    <a:pt x="53436" y="16555"/>
                  </a:lnTo>
                  <a:lnTo>
                    <a:pt x="52657" y="15857"/>
                  </a:lnTo>
                  <a:lnTo>
                    <a:pt x="51839" y="15168"/>
                  </a:lnTo>
                  <a:lnTo>
                    <a:pt x="50991" y="14510"/>
                  </a:lnTo>
                  <a:lnTo>
                    <a:pt x="50103" y="13871"/>
                  </a:lnTo>
                  <a:lnTo>
                    <a:pt x="49175" y="13262"/>
                  </a:lnTo>
                  <a:lnTo>
                    <a:pt x="48207" y="12693"/>
                  </a:lnTo>
                  <a:lnTo>
                    <a:pt x="47189" y="12155"/>
                  </a:lnTo>
                  <a:lnTo>
                    <a:pt x="46670" y="11895"/>
                  </a:lnTo>
                  <a:lnTo>
                    <a:pt x="46141" y="11656"/>
                  </a:lnTo>
                  <a:lnTo>
                    <a:pt x="45593" y="11416"/>
                  </a:lnTo>
                  <a:lnTo>
                    <a:pt x="45044" y="11197"/>
                  </a:lnTo>
                  <a:lnTo>
                    <a:pt x="44475" y="10987"/>
                  </a:lnTo>
                  <a:lnTo>
                    <a:pt x="43896" y="10798"/>
                  </a:lnTo>
                  <a:lnTo>
                    <a:pt x="43307" y="10608"/>
                  </a:lnTo>
                  <a:lnTo>
                    <a:pt x="42709" y="10438"/>
                  </a:lnTo>
                  <a:lnTo>
                    <a:pt x="42100" y="10279"/>
                  </a:lnTo>
                  <a:lnTo>
                    <a:pt x="41471" y="10139"/>
                  </a:lnTo>
                  <a:lnTo>
                    <a:pt x="40833" y="10009"/>
                  </a:lnTo>
                  <a:lnTo>
                    <a:pt x="40184" y="9899"/>
                  </a:lnTo>
                  <a:lnTo>
                    <a:pt x="39526" y="9810"/>
                  </a:lnTo>
                  <a:lnTo>
                    <a:pt x="38847" y="9730"/>
                  </a:lnTo>
                  <a:lnTo>
                    <a:pt x="38159" y="9660"/>
                  </a:lnTo>
                  <a:lnTo>
                    <a:pt x="37460" y="9620"/>
                  </a:lnTo>
                  <a:lnTo>
                    <a:pt x="36742" y="9590"/>
                  </a:lnTo>
                  <a:lnTo>
                    <a:pt x="36013" y="9580"/>
                  </a:lnTo>
                  <a:lnTo>
                    <a:pt x="35345" y="9590"/>
                  </a:lnTo>
                  <a:lnTo>
                    <a:pt x="34686" y="9610"/>
                  </a:lnTo>
                  <a:lnTo>
                    <a:pt x="34027" y="9660"/>
                  </a:lnTo>
                  <a:lnTo>
                    <a:pt x="33379" y="9710"/>
                  </a:lnTo>
                  <a:lnTo>
                    <a:pt x="32740" y="9790"/>
                  </a:lnTo>
                  <a:lnTo>
                    <a:pt x="32092" y="9880"/>
                  </a:lnTo>
                  <a:lnTo>
                    <a:pt x="31463" y="9989"/>
                  </a:lnTo>
                  <a:lnTo>
                    <a:pt x="30834" y="10109"/>
                  </a:lnTo>
                  <a:lnTo>
                    <a:pt x="30206" y="10249"/>
                  </a:lnTo>
                  <a:lnTo>
                    <a:pt x="29587" y="10398"/>
                  </a:lnTo>
                  <a:lnTo>
                    <a:pt x="28978" y="10568"/>
                  </a:lnTo>
                  <a:lnTo>
                    <a:pt x="28370" y="10748"/>
                  </a:lnTo>
                  <a:lnTo>
                    <a:pt x="27771" y="10947"/>
                  </a:lnTo>
                  <a:lnTo>
                    <a:pt x="27182" y="11157"/>
                  </a:lnTo>
                  <a:lnTo>
                    <a:pt x="26593" y="11376"/>
                  </a:lnTo>
                  <a:lnTo>
                    <a:pt x="26015" y="11616"/>
                  </a:lnTo>
                  <a:lnTo>
                    <a:pt x="25446" y="11865"/>
                  </a:lnTo>
                  <a:lnTo>
                    <a:pt x="24887" y="12135"/>
                  </a:lnTo>
                  <a:lnTo>
                    <a:pt x="24328" y="12414"/>
                  </a:lnTo>
                  <a:lnTo>
                    <a:pt x="23779" y="12713"/>
                  </a:lnTo>
                  <a:lnTo>
                    <a:pt x="23241" y="13013"/>
                  </a:lnTo>
                  <a:lnTo>
                    <a:pt x="22712" y="13332"/>
                  </a:lnTo>
                  <a:lnTo>
                    <a:pt x="22193" y="13661"/>
                  </a:lnTo>
                  <a:lnTo>
                    <a:pt x="21674" y="14011"/>
                  </a:lnTo>
                  <a:lnTo>
                    <a:pt x="20676" y="14729"/>
                  </a:lnTo>
                  <a:lnTo>
                    <a:pt x="19708" y="15497"/>
                  </a:lnTo>
                  <a:lnTo>
                    <a:pt x="18780" y="16306"/>
                  </a:lnTo>
                  <a:lnTo>
                    <a:pt x="17902" y="17164"/>
                  </a:lnTo>
                  <a:lnTo>
                    <a:pt x="17054" y="18062"/>
                  </a:lnTo>
                  <a:lnTo>
                    <a:pt x="16256" y="19010"/>
                  </a:lnTo>
                  <a:lnTo>
                    <a:pt x="15497" y="19978"/>
                  </a:lnTo>
                  <a:lnTo>
                    <a:pt x="14789" y="20996"/>
                  </a:lnTo>
                  <a:lnTo>
                    <a:pt x="14130" y="22043"/>
                  </a:lnTo>
                  <a:lnTo>
                    <a:pt x="13821" y="22582"/>
                  </a:lnTo>
                  <a:lnTo>
                    <a:pt x="13521" y="23131"/>
                  </a:lnTo>
                  <a:lnTo>
                    <a:pt x="13232" y="23680"/>
                  </a:lnTo>
                  <a:lnTo>
                    <a:pt x="12963" y="24239"/>
                  </a:lnTo>
                  <a:lnTo>
                    <a:pt x="12693" y="24807"/>
                  </a:lnTo>
                  <a:lnTo>
                    <a:pt x="12454" y="25386"/>
                  </a:lnTo>
                  <a:lnTo>
                    <a:pt x="12214" y="25975"/>
                  </a:lnTo>
                  <a:lnTo>
                    <a:pt x="11995" y="26564"/>
                  </a:lnTo>
                  <a:lnTo>
                    <a:pt x="11785" y="27162"/>
                  </a:lnTo>
                  <a:lnTo>
                    <a:pt x="11596" y="27761"/>
                  </a:lnTo>
                  <a:lnTo>
                    <a:pt x="11416" y="28370"/>
                  </a:lnTo>
                  <a:lnTo>
                    <a:pt x="11256" y="28988"/>
                  </a:lnTo>
                  <a:lnTo>
                    <a:pt x="11107" y="29607"/>
                  </a:lnTo>
                  <a:lnTo>
                    <a:pt x="10977" y="30236"/>
                  </a:lnTo>
                  <a:lnTo>
                    <a:pt x="10857" y="30864"/>
                  </a:lnTo>
                  <a:lnTo>
                    <a:pt x="10747" y="31503"/>
                  </a:lnTo>
                  <a:lnTo>
                    <a:pt x="10658" y="32152"/>
                  </a:lnTo>
                  <a:lnTo>
                    <a:pt x="10588" y="32800"/>
                  </a:lnTo>
                  <a:lnTo>
                    <a:pt x="10528" y="33449"/>
                  </a:lnTo>
                  <a:lnTo>
                    <a:pt x="10488" y="34107"/>
                  </a:lnTo>
                  <a:lnTo>
                    <a:pt x="10468" y="34766"/>
                  </a:lnTo>
                  <a:lnTo>
                    <a:pt x="10458" y="35435"/>
                  </a:lnTo>
                  <a:lnTo>
                    <a:pt x="10468" y="36113"/>
                  </a:lnTo>
                  <a:lnTo>
                    <a:pt x="10488" y="36782"/>
                  </a:lnTo>
                  <a:lnTo>
                    <a:pt x="10528" y="37450"/>
                  </a:lnTo>
                  <a:lnTo>
                    <a:pt x="10588" y="38119"/>
                  </a:lnTo>
                  <a:lnTo>
                    <a:pt x="10658" y="38777"/>
                  </a:lnTo>
                  <a:lnTo>
                    <a:pt x="10747" y="39426"/>
                  </a:lnTo>
                  <a:lnTo>
                    <a:pt x="10857" y="40075"/>
                  </a:lnTo>
                  <a:lnTo>
                    <a:pt x="10977" y="40713"/>
                  </a:lnTo>
                  <a:lnTo>
                    <a:pt x="11107" y="41352"/>
                  </a:lnTo>
                  <a:lnTo>
                    <a:pt x="11256" y="41971"/>
                  </a:lnTo>
                  <a:lnTo>
                    <a:pt x="11416" y="42599"/>
                  </a:lnTo>
                  <a:lnTo>
                    <a:pt x="11596" y="43208"/>
                  </a:lnTo>
                  <a:lnTo>
                    <a:pt x="11785" y="43817"/>
                  </a:lnTo>
                  <a:lnTo>
                    <a:pt x="11995" y="44415"/>
                  </a:lnTo>
                  <a:lnTo>
                    <a:pt x="12214" y="45014"/>
                  </a:lnTo>
                  <a:lnTo>
                    <a:pt x="12454" y="45603"/>
                  </a:lnTo>
                  <a:lnTo>
                    <a:pt x="12693" y="46172"/>
                  </a:lnTo>
                  <a:lnTo>
                    <a:pt x="12963" y="46750"/>
                  </a:lnTo>
                  <a:lnTo>
                    <a:pt x="13232" y="47309"/>
                  </a:lnTo>
                  <a:lnTo>
                    <a:pt x="13521" y="47858"/>
                  </a:lnTo>
                  <a:lnTo>
                    <a:pt x="13821" y="48407"/>
                  </a:lnTo>
                  <a:lnTo>
                    <a:pt x="14130" y="48946"/>
                  </a:lnTo>
                  <a:lnTo>
                    <a:pt x="14459" y="49474"/>
                  </a:lnTo>
                  <a:lnTo>
                    <a:pt x="14789" y="49993"/>
                  </a:lnTo>
                  <a:lnTo>
                    <a:pt x="15138" y="50502"/>
                  </a:lnTo>
                  <a:lnTo>
                    <a:pt x="15497" y="51001"/>
                  </a:lnTo>
                  <a:lnTo>
                    <a:pt x="15876" y="51490"/>
                  </a:lnTo>
                  <a:lnTo>
                    <a:pt x="16256" y="51979"/>
                  </a:lnTo>
                  <a:lnTo>
                    <a:pt x="17054" y="52907"/>
                  </a:lnTo>
                  <a:lnTo>
                    <a:pt x="17902" y="53805"/>
                  </a:lnTo>
                  <a:lnTo>
                    <a:pt x="18780" y="54653"/>
                  </a:lnTo>
                  <a:lnTo>
                    <a:pt x="19708" y="55462"/>
                  </a:lnTo>
                  <a:lnTo>
                    <a:pt x="20676" y="56220"/>
                  </a:lnTo>
                  <a:lnTo>
                    <a:pt x="21165" y="56579"/>
                  </a:lnTo>
                  <a:lnTo>
                    <a:pt x="21674" y="56928"/>
                  </a:lnTo>
                  <a:lnTo>
                    <a:pt x="22193" y="57268"/>
                  </a:lnTo>
                  <a:lnTo>
                    <a:pt x="22712" y="57597"/>
                  </a:lnTo>
                  <a:lnTo>
                    <a:pt x="23241" y="57906"/>
                  </a:lnTo>
                  <a:lnTo>
                    <a:pt x="23779" y="58206"/>
                  </a:lnTo>
                  <a:lnTo>
                    <a:pt x="24328" y="58495"/>
                  </a:lnTo>
                  <a:lnTo>
                    <a:pt x="24887" y="58775"/>
                  </a:lnTo>
                  <a:lnTo>
                    <a:pt x="25446" y="59034"/>
                  </a:lnTo>
                  <a:lnTo>
                    <a:pt x="26015" y="59283"/>
                  </a:lnTo>
                  <a:lnTo>
                    <a:pt x="26593" y="59513"/>
                  </a:lnTo>
                  <a:lnTo>
                    <a:pt x="27182" y="59742"/>
                  </a:lnTo>
                  <a:lnTo>
                    <a:pt x="27771" y="59942"/>
                  </a:lnTo>
                  <a:lnTo>
                    <a:pt x="28370" y="60142"/>
                  </a:lnTo>
                  <a:lnTo>
                    <a:pt x="28978" y="60321"/>
                  </a:lnTo>
                  <a:lnTo>
                    <a:pt x="29587" y="60481"/>
                  </a:lnTo>
                  <a:lnTo>
                    <a:pt x="30206" y="60631"/>
                  </a:lnTo>
                  <a:lnTo>
                    <a:pt x="30834" y="60760"/>
                  </a:lnTo>
                  <a:lnTo>
                    <a:pt x="31463" y="60880"/>
                  </a:lnTo>
                  <a:lnTo>
                    <a:pt x="32092" y="60990"/>
                  </a:lnTo>
                  <a:lnTo>
                    <a:pt x="32740" y="61080"/>
                  </a:lnTo>
                  <a:lnTo>
                    <a:pt x="33379" y="61149"/>
                  </a:lnTo>
                  <a:lnTo>
                    <a:pt x="34027" y="61209"/>
                  </a:lnTo>
                  <a:lnTo>
                    <a:pt x="34686" y="61249"/>
                  </a:lnTo>
                  <a:lnTo>
                    <a:pt x="35345" y="61269"/>
                  </a:lnTo>
                  <a:lnTo>
                    <a:pt x="36013" y="61279"/>
                  </a:lnTo>
                  <a:lnTo>
                    <a:pt x="36871" y="61269"/>
                  </a:lnTo>
                  <a:lnTo>
                    <a:pt x="37709" y="61239"/>
                  </a:lnTo>
                  <a:lnTo>
                    <a:pt x="38518" y="61179"/>
                  </a:lnTo>
                  <a:lnTo>
                    <a:pt x="39316" y="61109"/>
                  </a:lnTo>
                  <a:lnTo>
                    <a:pt x="40074" y="61020"/>
                  </a:lnTo>
                  <a:lnTo>
                    <a:pt x="40823" y="60910"/>
                  </a:lnTo>
                  <a:lnTo>
                    <a:pt x="41551" y="60780"/>
                  </a:lnTo>
                  <a:lnTo>
                    <a:pt x="42260" y="60641"/>
                  </a:lnTo>
                  <a:lnTo>
                    <a:pt x="42938" y="60481"/>
                  </a:lnTo>
                  <a:lnTo>
                    <a:pt x="43607" y="60311"/>
                  </a:lnTo>
                  <a:lnTo>
                    <a:pt x="44245" y="60122"/>
                  </a:lnTo>
                  <a:lnTo>
                    <a:pt x="44874" y="59922"/>
                  </a:lnTo>
                  <a:lnTo>
                    <a:pt x="45483" y="59703"/>
                  </a:lnTo>
                  <a:lnTo>
                    <a:pt x="46072" y="59473"/>
                  </a:lnTo>
                  <a:lnTo>
                    <a:pt x="46640" y="59244"/>
                  </a:lnTo>
                  <a:lnTo>
                    <a:pt x="47189" y="58994"/>
                  </a:lnTo>
                  <a:lnTo>
                    <a:pt x="47728" y="58735"/>
                  </a:lnTo>
                  <a:lnTo>
                    <a:pt x="48247" y="58475"/>
                  </a:lnTo>
                  <a:lnTo>
                    <a:pt x="48746" y="58196"/>
                  </a:lnTo>
                  <a:lnTo>
                    <a:pt x="49235" y="57916"/>
                  </a:lnTo>
                  <a:lnTo>
                    <a:pt x="49714" y="57637"/>
                  </a:lnTo>
                  <a:lnTo>
                    <a:pt x="50163" y="57348"/>
                  </a:lnTo>
                  <a:lnTo>
                    <a:pt x="51041" y="56749"/>
                  </a:lnTo>
                  <a:lnTo>
                    <a:pt x="51859" y="56140"/>
                  </a:lnTo>
                  <a:lnTo>
                    <a:pt x="52617" y="55531"/>
                  </a:lnTo>
                  <a:lnTo>
                    <a:pt x="53336" y="54923"/>
                  </a:lnTo>
                  <a:lnTo>
                    <a:pt x="54014" y="54314"/>
                  </a:lnTo>
                  <a:lnTo>
                    <a:pt x="54503" y="53755"/>
                  </a:lnTo>
                  <a:lnTo>
                    <a:pt x="54972" y="53177"/>
                  </a:lnTo>
                  <a:lnTo>
                    <a:pt x="55421" y="52578"/>
                  </a:lnTo>
                  <a:lnTo>
                    <a:pt x="55861" y="51949"/>
                  </a:lnTo>
                  <a:lnTo>
                    <a:pt x="56270" y="51301"/>
                  </a:lnTo>
                  <a:lnTo>
                    <a:pt x="56669" y="50632"/>
                  </a:lnTo>
                  <a:lnTo>
                    <a:pt x="57048" y="49924"/>
                  </a:lnTo>
                  <a:lnTo>
                    <a:pt x="57397" y="49185"/>
                  </a:lnTo>
                  <a:lnTo>
                    <a:pt x="57727" y="48427"/>
                  </a:lnTo>
                  <a:lnTo>
                    <a:pt x="58026" y="47628"/>
                  </a:lnTo>
                  <a:lnTo>
                    <a:pt x="58305" y="46800"/>
                  </a:lnTo>
                  <a:lnTo>
                    <a:pt x="58555" y="45932"/>
                  </a:lnTo>
                  <a:lnTo>
                    <a:pt x="58774" y="45034"/>
                  </a:lnTo>
                  <a:lnTo>
                    <a:pt x="58964" y="44096"/>
                  </a:lnTo>
                  <a:lnTo>
                    <a:pt x="59124" y="43128"/>
                  </a:lnTo>
                  <a:lnTo>
                    <a:pt x="59253" y="42110"/>
                  </a:lnTo>
                  <a:lnTo>
                    <a:pt x="58186" y="42110"/>
                  </a:lnTo>
                  <a:lnTo>
                    <a:pt x="57138" y="42110"/>
                  </a:lnTo>
                  <a:lnTo>
                    <a:pt x="56140" y="42110"/>
                  </a:lnTo>
                  <a:lnTo>
                    <a:pt x="55162" y="42110"/>
                  </a:lnTo>
                  <a:lnTo>
                    <a:pt x="54224" y="42110"/>
                  </a:lnTo>
                  <a:lnTo>
                    <a:pt x="53306" y="42110"/>
                  </a:lnTo>
                  <a:lnTo>
                    <a:pt x="52428" y="42110"/>
                  </a:lnTo>
                  <a:lnTo>
                    <a:pt x="51580" y="42110"/>
                  </a:lnTo>
                  <a:lnTo>
                    <a:pt x="50761" y="42110"/>
                  </a:lnTo>
                  <a:lnTo>
                    <a:pt x="49973" y="42110"/>
                  </a:lnTo>
                  <a:lnTo>
                    <a:pt x="49215" y="42110"/>
                  </a:lnTo>
                  <a:lnTo>
                    <a:pt x="48476" y="42110"/>
                  </a:lnTo>
                  <a:lnTo>
                    <a:pt x="47778" y="42110"/>
                  </a:lnTo>
                  <a:lnTo>
                    <a:pt x="47099" y="42110"/>
                  </a:lnTo>
                  <a:lnTo>
                    <a:pt x="46441" y="42110"/>
                  </a:lnTo>
                  <a:lnTo>
                    <a:pt x="45822" y="42110"/>
                  </a:lnTo>
                  <a:lnTo>
                    <a:pt x="45213" y="42110"/>
                  </a:lnTo>
                  <a:lnTo>
                    <a:pt x="44645" y="42110"/>
                  </a:lnTo>
                  <a:lnTo>
                    <a:pt x="44096" y="42110"/>
                  </a:lnTo>
                  <a:lnTo>
                    <a:pt x="43567" y="42110"/>
                  </a:lnTo>
                  <a:lnTo>
                    <a:pt x="43058" y="42110"/>
                  </a:lnTo>
                  <a:lnTo>
                    <a:pt x="42579" y="42110"/>
                  </a:lnTo>
                  <a:lnTo>
                    <a:pt x="42120" y="42110"/>
                  </a:lnTo>
                  <a:lnTo>
                    <a:pt x="41691" y="42110"/>
                  </a:lnTo>
                  <a:lnTo>
                    <a:pt x="41272" y="42110"/>
                  </a:lnTo>
                  <a:lnTo>
                    <a:pt x="40883" y="42110"/>
                  </a:lnTo>
                  <a:lnTo>
                    <a:pt x="40503" y="42110"/>
                  </a:lnTo>
                  <a:lnTo>
                    <a:pt x="40154" y="42110"/>
                  </a:lnTo>
                  <a:lnTo>
                    <a:pt x="39815" y="42110"/>
                  </a:lnTo>
                  <a:lnTo>
                    <a:pt x="39496" y="42110"/>
                  </a:lnTo>
                  <a:lnTo>
                    <a:pt x="39196" y="42110"/>
                  </a:lnTo>
                  <a:lnTo>
                    <a:pt x="38917" y="42110"/>
                  </a:lnTo>
                  <a:lnTo>
                    <a:pt x="38657" y="42110"/>
                  </a:lnTo>
                  <a:lnTo>
                    <a:pt x="38408" y="42110"/>
                  </a:lnTo>
                  <a:lnTo>
                    <a:pt x="38178" y="42110"/>
                  </a:lnTo>
                  <a:lnTo>
                    <a:pt x="37959" y="42110"/>
                  </a:lnTo>
                  <a:lnTo>
                    <a:pt x="37570" y="42110"/>
                  </a:lnTo>
                  <a:lnTo>
                    <a:pt x="37240" y="42110"/>
                  </a:lnTo>
                  <a:lnTo>
                    <a:pt x="36961" y="42110"/>
                  </a:lnTo>
                  <a:lnTo>
                    <a:pt x="36722" y="42110"/>
                  </a:lnTo>
                  <a:lnTo>
                    <a:pt x="36532" y="42110"/>
                  </a:lnTo>
                  <a:lnTo>
                    <a:pt x="36372" y="42110"/>
                  </a:lnTo>
                  <a:lnTo>
                    <a:pt x="36253" y="42110"/>
                  </a:lnTo>
                  <a:lnTo>
                    <a:pt x="36163" y="42110"/>
                  </a:lnTo>
                  <a:lnTo>
                    <a:pt x="36103" y="42110"/>
                  </a:lnTo>
                  <a:lnTo>
                    <a:pt x="36063" y="42110"/>
                  </a:lnTo>
                  <a:lnTo>
                    <a:pt x="36023" y="42110"/>
                  </a:lnTo>
                  <a:lnTo>
                    <a:pt x="36013" y="42110"/>
                  </a:lnTo>
                  <a:lnTo>
                    <a:pt x="36013" y="41212"/>
                  </a:lnTo>
                  <a:lnTo>
                    <a:pt x="36013" y="40374"/>
                  </a:lnTo>
                  <a:lnTo>
                    <a:pt x="36013" y="39586"/>
                  </a:lnTo>
                  <a:lnTo>
                    <a:pt x="36013" y="38857"/>
                  </a:lnTo>
                  <a:lnTo>
                    <a:pt x="36013" y="38169"/>
                  </a:lnTo>
                  <a:lnTo>
                    <a:pt x="36013" y="37530"/>
                  </a:lnTo>
                  <a:lnTo>
                    <a:pt x="36013" y="36951"/>
                  </a:lnTo>
                  <a:lnTo>
                    <a:pt x="36013" y="36403"/>
                  </a:lnTo>
                  <a:lnTo>
                    <a:pt x="36013" y="35904"/>
                  </a:lnTo>
                  <a:lnTo>
                    <a:pt x="36013" y="35445"/>
                  </a:lnTo>
                  <a:lnTo>
                    <a:pt x="36013" y="35035"/>
                  </a:lnTo>
                  <a:lnTo>
                    <a:pt x="36013" y="34646"/>
                  </a:lnTo>
                  <a:lnTo>
                    <a:pt x="36013" y="34307"/>
                  </a:lnTo>
                  <a:lnTo>
                    <a:pt x="36013" y="33998"/>
                  </a:lnTo>
                  <a:lnTo>
                    <a:pt x="36013" y="33718"/>
                  </a:lnTo>
                  <a:lnTo>
                    <a:pt x="36013" y="33479"/>
                  </a:lnTo>
                  <a:lnTo>
                    <a:pt x="36013" y="33259"/>
                  </a:lnTo>
                  <a:lnTo>
                    <a:pt x="36013" y="33070"/>
                  </a:lnTo>
                  <a:lnTo>
                    <a:pt x="36013" y="32900"/>
                  </a:lnTo>
                  <a:lnTo>
                    <a:pt x="36013" y="32760"/>
                  </a:lnTo>
                  <a:lnTo>
                    <a:pt x="36013" y="32641"/>
                  </a:lnTo>
                  <a:lnTo>
                    <a:pt x="36013" y="32541"/>
                  </a:lnTo>
                  <a:lnTo>
                    <a:pt x="36013" y="32461"/>
                  </a:lnTo>
                  <a:lnTo>
                    <a:pt x="36013" y="32391"/>
                  </a:lnTo>
                  <a:lnTo>
                    <a:pt x="36013" y="32311"/>
                  </a:lnTo>
                  <a:lnTo>
                    <a:pt x="36013" y="32261"/>
                  </a:lnTo>
                  <a:lnTo>
                    <a:pt x="36013" y="32241"/>
                  </a:lnTo>
                  <a:lnTo>
                    <a:pt x="36013" y="32241"/>
                  </a:lnTo>
                  <a:lnTo>
                    <a:pt x="37530" y="32241"/>
                  </a:lnTo>
                  <a:lnTo>
                    <a:pt x="38997" y="32241"/>
                  </a:lnTo>
                  <a:lnTo>
                    <a:pt x="40414" y="32241"/>
                  </a:lnTo>
                  <a:lnTo>
                    <a:pt x="41791" y="32241"/>
                  </a:lnTo>
                  <a:lnTo>
                    <a:pt x="43118" y="32241"/>
                  </a:lnTo>
                  <a:lnTo>
                    <a:pt x="44405" y="32241"/>
                  </a:lnTo>
                  <a:lnTo>
                    <a:pt x="45642" y="32241"/>
                  </a:lnTo>
                  <a:lnTo>
                    <a:pt x="46850" y="32241"/>
                  </a:lnTo>
                  <a:lnTo>
                    <a:pt x="48007" y="32241"/>
                  </a:lnTo>
                  <a:lnTo>
                    <a:pt x="49115" y="32241"/>
                  </a:lnTo>
                  <a:lnTo>
                    <a:pt x="50193" y="32241"/>
                  </a:lnTo>
                  <a:lnTo>
                    <a:pt x="51230" y="32241"/>
                  </a:lnTo>
                  <a:lnTo>
                    <a:pt x="52228" y="32241"/>
                  </a:lnTo>
                  <a:lnTo>
                    <a:pt x="53186" y="32241"/>
                  </a:lnTo>
                  <a:lnTo>
                    <a:pt x="54104" y="32241"/>
                  </a:lnTo>
                  <a:lnTo>
                    <a:pt x="54982" y="32241"/>
                  </a:lnTo>
                  <a:lnTo>
                    <a:pt x="55831" y="32241"/>
                  </a:lnTo>
                  <a:lnTo>
                    <a:pt x="56649" y="32241"/>
                  </a:lnTo>
                  <a:lnTo>
                    <a:pt x="57427" y="32241"/>
                  </a:lnTo>
                  <a:lnTo>
                    <a:pt x="58166" y="32241"/>
                  </a:lnTo>
                  <a:lnTo>
                    <a:pt x="58874" y="32241"/>
                  </a:lnTo>
                  <a:lnTo>
                    <a:pt x="59553" y="32241"/>
                  </a:lnTo>
                  <a:lnTo>
                    <a:pt x="60201" y="32241"/>
                  </a:lnTo>
                  <a:lnTo>
                    <a:pt x="60820" y="32241"/>
                  </a:lnTo>
                  <a:lnTo>
                    <a:pt x="61409" y="32241"/>
                  </a:lnTo>
                  <a:lnTo>
                    <a:pt x="61967" y="32241"/>
                  </a:lnTo>
                  <a:lnTo>
                    <a:pt x="62486" y="32241"/>
                  </a:lnTo>
                  <a:lnTo>
                    <a:pt x="62995" y="32241"/>
                  </a:lnTo>
                  <a:lnTo>
                    <a:pt x="63464" y="32241"/>
                  </a:lnTo>
                  <a:lnTo>
                    <a:pt x="63913" y="32241"/>
                  </a:lnTo>
                  <a:lnTo>
                    <a:pt x="64332" y="32241"/>
                  </a:lnTo>
                  <a:lnTo>
                    <a:pt x="64731" y="32241"/>
                  </a:lnTo>
                  <a:lnTo>
                    <a:pt x="65101" y="32241"/>
                  </a:lnTo>
                  <a:lnTo>
                    <a:pt x="65450" y="32241"/>
                  </a:lnTo>
                  <a:lnTo>
                    <a:pt x="65779" y="32241"/>
                  </a:lnTo>
                  <a:lnTo>
                    <a:pt x="66089" y="32241"/>
                  </a:lnTo>
                  <a:lnTo>
                    <a:pt x="66368" y="32241"/>
                  </a:lnTo>
                  <a:lnTo>
                    <a:pt x="66627" y="32241"/>
                  </a:lnTo>
                  <a:lnTo>
                    <a:pt x="66877" y="32241"/>
                  </a:lnTo>
                  <a:lnTo>
                    <a:pt x="67106" y="32241"/>
                  </a:lnTo>
                  <a:lnTo>
                    <a:pt x="67306" y="32241"/>
                  </a:lnTo>
                  <a:lnTo>
                    <a:pt x="67496" y="32241"/>
                  </a:lnTo>
                  <a:lnTo>
                    <a:pt x="67675" y="32241"/>
                  </a:lnTo>
                  <a:lnTo>
                    <a:pt x="67835" y="32241"/>
                  </a:lnTo>
                  <a:lnTo>
                    <a:pt x="68104" y="32241"/>
                  </a:lnTo>
                  <a:lnTo>
                    <a:pt x="68324" y="32241"/>
                  </a:lnTo>
                  <a:lnTo>
                    <a:pt x="68493" y="32241"/>
                  </a:lnTo>
                  <a:lnTo>
                    <a:pt x="68613" y="32241"/>
                  </a:lnTo>
                  <a:lnTo>
                    <a:pt x="68703" y="32241"/>
                  </a:lnTo>
                  <a:lnTo>
                    <a:pt x="68773" y="32241"/>
                  </a:lnTo>
                  <a:lnTo>
                    <a:pt x="68803" y="32241"/>
                  </a:lnTo>
                  <a:lnTo>
                    <a:pt x="68823" y="32241"/>
                  </a:lnTo>
                  <a:lnTo>
                    <a:pt x="68833" y="32241"/>
                  </a:lnTo>
                  <a:lnTo>
                    <a:pt x="68932" y="32910"/>
                  </a:lnTo>
                  <a:lnTo>
                    <a:pt x="69002" y="33599"/>
                  </a:lnTo>
                  <a:lnTo>
                    <a:pt x="69052" y="34317"/>
                  </a:lnTo>
                  <a:lnTo>
                    <a:pt x="69082" y="35065"/>
                  </a:lnTo>
                  <a:lnTo>
                    <a:pt x="69102" y="35844"/>
                  </a:lnTo>
                  <a:lnTo>
                    <a:pt x="69122" y="36652"/>
                  </a:lnTo>
                  <a:lnTo>
                    <a:pt x="69122" y="37480"/>
                  </a:lnTo>
                  <a:lnTo>
                    <a:pt x="69122" y="38338"/>
                  </a:lnTo>
                  <a:lnTo>
                    <a:pt x="69112" y="39027"/>
                  </a:lnTo>
                  <a:lnTo>
                    <a:pt x="69102" y="39715"/>
                  </a:lnTo>
                  <a:lnTo>
                    <a:pt x="69062" y="40424"/>
                  </a:lnTo>
                  <a:lnTo>
                    <a:pt x="69022" y="41132"/>
                  </a:lnTo>
                  <a:lnTo>
                    <a:pt x="68962" y="41851"/>
                  </a:lnTo>
                  <a:lnTo>
                    <a:pt x="68893" y="42579"/>
                  </a:lnTo>
                  <a:lnTo>
                    <a:pt x="68803" y="43308"/>
                  </a:lnTo>
                  <a:lnTo>
                    <a:pt x="68703" y="44036"/>
                  </a:lnTo>
                  <a:lnTo>
                    <a:pt x="68593" y="44775"/>
                  </a:lnTo>
                  <a:lnTo>
                    <a:pt x="68453" y="45523"/>
                  </a:lnTo>
                  <a:lnTo>
                    <a:pt x="68304" y="46261"/>
                  </a:lnTo>
                  <a:lnTo>
                    <a:pt x="68144" y="47010"/>
                  </a:lnTo>
                  <a:lnTo>
                    <a:pt x="67965" y="47758"/>
                  </a:lnTo>
                  <a:lnTo>
                    <a:pt x="67765" y="48497"/>
                  </a:lnTo>
                  <a:lnTo>
                    <a:pt x="67545" y="49245"/>
                  </a:lnTo>
                  <a:lnTo>
                    <a:pt x="67306" y="49993"/>
                  </a:lnTo>
                  <a:lnTo>
                    <a:pt x="67056" y="50732"/>
                  </a:lnTo>
                  <a:lnTo>
                    <a:pt x="66777" y="51470"/>
                  </a:lnTo>
                  <a:lnTo>
                    <a:pt x="66488" y="52199"/>
                  </a:lnTo>
                  <a:lnTo>
                    <a:pt x="66178" y="52927"/>
                  </a:lnTo>
                  <a:lnTo>
                    <a:pt x="65839" y="53656"/>
                  </a:lnTo>
                  <a:lnTo>
                    <a:pt x="65490" y="54364"/>
                  </a:lnTo>
                  <a:lnTo>
                    <a:pt x="65111" y="55072"/>
                  </a:lnTo>
                  <a:lnTo>
                    <a:pt x="64712" y="55781"/>
                  </a:lnTo>
                  <a:lnTo>
                    <a:pt x="64292" y="56469"/>
                  </a:lnTo>
                  <a:lnTo>
                    <a:pt x="63853" y="57148"/>
                  </a:lnTo>
                  <a:lnTo>
                    <a:pt x="63384" y="57817"/>
                  </a:lnTo>
                  <a:lnTo>
                    <a:pt x="62895" y="58485"/>
                  </a:lnTo>
                  <a:lnTo>
                    <a:pt x="62386" y="59124"/>
                  </a:lnTo>
                  <a:lnTo>
                    <a:pt x="61848" y="59762"/>
                  </a:lnTo>
                  <a:lnTo>
                    <a:pt x="61289" y="60381"/>
                  </a:lnTo>
                  <a:lnTo>
                    <a:pt x="60700" y="60990"/>
                  </a:lnTo>
                  <a:lnTo>
                    <a:pt x="60121" y="61608"/>
                  </a:lnTo>
                  <a:lnTo>
                    <a:pt x="59533" y="62207"/>
                  </a:lnTo>
                  <a:lnTo>
                    <a:pt x="58934" y="62786"/>
                  </a:lnTo>
                  <a:lnTo>
                    <a:pt x="58315" y="63345"/>
                  </a:lnTo>
                  <a:lnTo>
                    <a:pt x="57697" y="63884"/>
                  </a:lnTo>
                  <a:lnTo>
                    <a:pt x="57058" y="64402"/>
                  </a:lnTo>
                  <a:lnTo>
                    <a:pt x="56399" y="64911"/>
                  </a:lnTo>
                  <a:lnTo>
                    <a:pt x="55741" y="65390"/>
                  </a:lnTo>
                  <a:lnTo>
                    <a:pt x="55062" y="65859"/>
                  </a:lnTo>
                  <a:lnTo>
                    <a:pt x="54384" y="66308"/>
                  </a:lnTo>
                  <a:lnTo>
                    <a:pt x="53675" y="66727"/>
                  </a:lnTo>
                  <a:lnTo>
                    <a:pt x="52967" y="67137"/>
                  </a:lnTo>
                  <a:lnTo>
                    <a:pt x="52238" y="67526"/>
                  </a:lnTo>
                  <a:lnTo>
                    <a:pt x="51500" y="67895"/>
                  </a:lnTo>
                  <a:lnTo>
                    <a:pt x="50751" y="68244"/>
                  </a:lnTo>
                  <a:lnTo>
                    <a:pt x="49993" y="68573"/>
                  </a:lnTo>
                  <a:lnTo>
                    <a:pt x="49215" y="68883"/>
                  </a:lnTo>
                  <a:lnTo>
                    <a:pt x="48426" y="69172"/>
                  </a:lnTo>
                  <a:lnTo>
                    <a:pt x="47628" y="69442"/>
                  </a:lnTo>
                  <a:lnTo>
                    <a:pt x="46810" y="69691"/>
                  </a:lnTo>
                  <a:lnTo>
                    <a:pt x="45982" y="69921"/>
                  </a:lnTo>
                  <a:lnTo>
                    <a:pt x="45144" y="70140"/>
                  </a:lnTo>
                  <a:lnTo>
                    <a:pt x="44295" y="70330"/>
                  </a:lnTo>
                  <a:lnTo>
                    <a:pt x="43427" y="70499"/>
                  </a:lnTo>
                  <a:lnTo>
                    <a:pt x="42549" y="70649"/>
                  </a:lnTo>
                  <a:lnTo>
                    <a:pt x="41651" y="70779"/>
                  </a:lnTo>
                  <a:lnTo>
                    <a:pt x="40743" y="70898"/>
                  </a:lnTo>
                  <a:lnTo>
                    <a:pt x="39825" y="70988"/>
                  </a:lnTo>
                  <a:lnTo>
                    <a:pt x="38897" y="71058"/>
                  </a:lnTo>
                  <a:lnTo>
                    <a:pt x="37949" y="71108"/>
                  </a:lnTo>
                  <a:lnTo>
                    <a:pt x="36991" y="71138"/>
                  </a:lnTo>
                  <a:lnTo>
                    <a:pt x="36013" y="71148"/>
                  </a:lnTo>
                  <a:close/>
                </a:path>
              </a:pathLst>
            </a:custGeom>
            <a:solidFill>
              <a:srgbClr val="D9D9D9"/>
            </a:solidFill>
            <a:ln>
              <a:noFill/>
            </a:ln>
          </p:spPr>
          <p:txBody>
            <a:bodyPr anchorCtr="0" anchor="ctr" bIns="91425" lIns="91425" rIns="91425" tIns="91425">
              <a:noAutofit/>
            </a:bodyPr>
            <a:lstStyle/>
            <a:p>
              <a:pPr indent="0" lvl="0" marL="457200" rtl="0">
                <a:spcBef>
                  <a:spcPts val="0"/>
                </a:spcBef>
                <a:buNone/>
              </a:pPr>
              <a:r>
                <a:t/>
              </a:r>
              <a:endParaRPr/>
            </a:p>
          </p:txBody>
        </p:sp>
        <p:sp>
          <p:nvSpPr>
            <p:cNvPr id="213" name="Shape 213"/>
            <p:cNvSpPr/>
            <p:nvPr/>
          </p:nvSpPr>
          <p:spPr>
            <a:xfrm>
              <a:off x="424975" y="4229578"/>
              <a:ext cx="695009" cy="228312"/>
            </a:xfrm>
            <a:custGeom>
              <a:pathLst>
                <a:path extrusionOk="0" fill="none" h="91784" w="279401">
                  <a:moveTo>
                    <a:pt x="0" y="1"/>
                  </a:moveTo>
                  <a:lnTo>
                    <a:pt x="279400" y="1"/>
                  </a:lnTo>
                  <a:lnTo>
                    <a:pt x="279400" y="91784"/>
                  </a:lnTo>
                  <a:lnTo>
                    <a:pt x="0" y="91784"/>
                  </a:lnTo>
                  <a:lnTo>
                    <a:pt x="0" y="1"/>
                  </a:lnTo>
                  <a:close/>
                </a:path>
              </a:pathLst>
            </a:custGeom>
            <a:solidFill>
              <a:srgbClr val="D9D9D9"/>
            </a:solidFill>
            <a:ln>
              <a:noFill/>
            </a:ln>
          </p:spPr>
          <p:txBody>
            <a:bodyPr anchorCtr="0" anchor="ctr" bIns="91425" lIns="91425" rIns="91425" tIns="91425">
              <a:noAutofit/>
            </a:bodyPr>
            <a:lstStyle/>
            <a:p>
              <a:pPr indent="0" lvl="0" marL="457200" rtl="0">
                <a:spcBef>
                  <a:spcPts val="0"/>
                </a:spcBef>
                <a:buNone/>
              </a:pPr>
              <a:r>
                <a:t/>
              </a:r>
              <a:endParaRPr/>
            </a:p>
          </p:txBody>
        </p:sp>
      </p:grpSp>
      <p:sp>
        <p:nvSpPr>
          <p:cNvPr id="214" name="Shape 214"/>
          <p:cNvSpPr txBox="1"/>
          <p:nvPr/>
        </p:nvSpPr>
        <p:spPr>
          <a:xfrm>
            <a:off x="5209750" y="4762798"/>
            <a:ext cx="3561000" cy="393600"/>
          </a:xfrm>
          <a:prstGeom prst="rect">
            <a:avLst/>
          </a:prstGeom>
          <a:noFill/>
          <a:ln>
            <a:noFill/>
          </a:ln>
        </p:spPr>
        <p:txBody>
          <a:bodyPr anchorCtr="0" anchor="ctr" bIns="91425" lIns="91425" rIns="91425" tIns="91425">
            <a:noAutofit/>
          </a:bodyPr>
          <a:lstStyle/>
          <a:p>
            <a:pPr lvl="0" rtl="0" algn="r">
              <a:lnSpc>
                <a:spcPct val="95000"/>
              </a:lnSpc>
              <a:spcBef>
                <a:spcPts val="0"/>
              </a:spcBef>
              <a:buNone/>
            </a:pPr>
            <a:r>
              <a:rPr lang="en" sz="900">
                <a:solidFill>
                  <a:srgbClr val="BDBDBD"/>
                </a:solidFill>
                <a:latin typeface="Roboto"/>
                <a:ea typeface="Roboto"/>
                <a:cs typeface="Roboto"/>
                <a:sym typeface="Roboto"/>
              </a:rPr>
              <a:t>Confidential &amp; Proprietary  |</a:t>
            </a:r>
          </a:p>
        </p:txBody>
      </p:sp>
      <p:sp>
        <p:nvSpPr>
          <p:cNvPr id="215" name="Shape 215"/>
          <p:cNvSpPr txBox="1"/>
          <p:nvPr/>
        </p:nvSpPr>
        <p:spPr>
          <a:xfrm>
            <a:off x="8648401" y="4762800"/>
            <a:ext cx="4236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sz="1000">
                <a:solidFill>
                  <a:srgbClr val="BDBDBD"/>
                </a:solidFill>
                <a:latin typeface="Roboto"/>
                <a:ea typeface="Roboto"/>
                <a:cs typeface="Roboto"/>
                <a:sym typeface="Roboto"/>
              </a:rPr>
              <a:t>‹#›</a:t>
            </a:fld>
          </a:p>
        </p:txBody>
      </p:sp>
      <p:sp>
        <p:nvSpPr>
          <p:cNvPr id="216" name="Shape 216"/>
          <p:cNvSpPr txBox="1"/>
          <p:nvPr>
            <p:ph type="title"/>
          </p:nvPr>
        </p:nvSpPr>
        <p:spPr>
          <a:xfrm>
            <a:off x="457200" y="372150"/>
            <a:ext cx="8191200" cy="994200"/>
          </a:xfrm>
          <a:prstGeom prst="rect">
            <a:avLst/>
          </a:prstGeom>
          <a:noFill/>
          <a:ln>
            <a:noFill/>
          </a:ln>
        </p:spPr>
        <p:txBody>
          <a:bodyPr anchorCtr="0" anchor="t" bIns="91425" lIns="91425" rIns="91425" tIns="91425"/>
          <a:lstStyle>
            <a:lvl1pPr lvl="0" rtl="0" algn="l">
              <a:lnSpc>
                <a:spcPct val="100000"/>
              </a:lnSpc>
              <a:spcBef>
                <a:spcPts val="0"/>
              </a:spcBef>
              <a:buClr>
                <a:schemeClr val="dk1"/>
              </a:buClr>
              <a:buSzPct val="100000"/>
              <a:buFont typeface="Roboto Slab"/>
              <a:buNone/>
              <a:defRPr b="0" i="0" sz="3000">
                <a:solidFill>
                  <a:schemeClr val="dk1"/>
                </a:solidFill>
                <a:latin typeface="Roboto Slab"/>
                <a:ea typeface="Roboto Slab"/>
                <a:cs typeface="Roboto Slab"/>
                <a:sym typeface="Roboto Slab"/>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0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 Id="rId3" Type="http://schemas.openxmlformats.org/officeDocument/2006/relationships/comments" Target="../comments/commen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 Id="rId3" Type="http://schemas.openxmlformats.org/officeDocument/2006/relationships/comments" Target="../comments/comment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 Id="rId3" Type="http://schemas.openxmlformats.org/officeDocument/2006/relationships/image" Target="../media/image14.jpg"/><Relationship Id="rId4" Type="http://schemas.openxmlformats.org/officeDocument/2006/relationships/image" Target="../media/image13.jpg"/><Relationship Id="rId5"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0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 Id="rId3" Type="http://schemas.openxmlformats.org/officeDocument/2006/relationships/image" Target="../media/image0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0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09.png"/><Relationship Id="rId4" Type="http://schemas.openxmlformats.org/officeDocument/2006/relationships/image" Target="../media/image0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x="0" y="0"/>
          <a:ext cx="0" cy="0"/>
          <a:chOff x="0" y="0"/>
          <a:chExt cx="0" cy="0"/>
        </a:xfrm>
      </p:grpSpPr>
      <p:pic>
        <p:nvPicPr>
          <p:cNvPr id="258" name="Shape 258"/>
          <p:cNvPicPr preferRelativeResize="0"/>
          <p:nvPr/>
        </p:nvPicPr>
        <p:blipFill rotWithShape="1">
          <a:blip r:embed="rId4">
            <a:alphaModFix/>
          </a:blip>
          <a:srcRect b="0" l="2524" r="0" t="2524"/>
          <a:stretch/>
        </p:blipFill>
        <p:spPr>
          <a:xfrm>
            <a:off x="0" y="-4800"/>
            <a:ext cx="9143998" cy="5143374"/>
          </a:xfrm>
          <a:prstGeom prst="rect">
            <a:avLst/>
          </a:prstGeom>
          <a:noFill/>
          <a:ln>
            <a:noFill/>
          </a:ln>
        </p:spPr>
      </p:pic>
      <p:sp>
        <p:nvSpPr>
          <p:cNvPr id="259" name="Shape 259"/>
          <p:cNvSpPr/>
          <p:nvPr/>
        </p:nvSpPr>
        <p:spPr>
          <a:xfrm>
            <a:off x="0" y="0"/>
            <a:ext cx="9144000" cy="5143500"/>
          </a:xfrm>
          <a:prstGeom prst="rect">
            <a:avLst/>
          </a:prstGeom>
          <a:solidFill>
            <a:srgbClr val="000000">
              <a:alpha val="47060"/>
            </a:srgbClr>
          </a:solidFill>
          <a:ln>
            <a:noFill/>
          </a:ln>
        </p:spPr>
        <p:txBody>
          <a:bodyPr anchorCtr="0" anchor="ctr" bIns="91425" lIns="91425" rIns="91425" tIns="91425">
            <a:noAutofit/>
          </a:bodyPr>
          <a:lstStyle/>
          <a:p>
            <a:pPr lvl="0">
              <a:spcBef>
                <a:spcPts val="0"/>
              </a:spcBef>
              <a:buNone/>
            </a:pPr>
            <a:r>
              <a:t/>
            </a:r>
            <a:endParaRPr/>
          </a:p>
        </p:txBody>
      </p:sp>
      <p:grpSp>
        <p:nvGrpSpPr>
          <p:cNvPr id="260" name="Shape 260"/>
          <p:cNvGrpSpPr/>
          <p:nvPr/>
        </p:nvGrpSpPr>
        <p:grpSpPr>
          <a:xfrm>
            <a:off x="4273390" y="4657823"/>
            <a:ext cx="597198" cy="196166"/>
            <a:chOff x="667875" y="464875"/>
            <a:chExt cx="6984775" cy="2294350"/>
          </a:xfrm>
        </p:grpSpPr>
        <p:sp>
          <p:nvSpPr>
            <p:cNvPr id="261" name="Shape 261"/>
            <p:cNvSpPr/>
            <p:nvPr/>
          </p:nvSpPr>
          <p:spPr>
            <a:xfrm>
              <a:off x="2475750" y="1096525"/>
              <a:ext cx="1147300" cy="1147050"/>
            </a:xfrm>
            <a:custGeom>
              <a:pathLst>
                <a:path extrusionOk="0" h="45882" w="45892">
                  <a:moveTo>
                    <a:pt x="45892" y="22951"/>
                  </a:moveTo>
                  <a:lnTo>
                    <a:pt x="45892" y="22951"/>
                  </a:lnTo>
                  <a:lnTo>
                    <a:pt x="45882" y="23560"/>
                  </a:lnTo>
                  <a:lnTo>
                    <a:pt x="45862" y="24169"/>
                  </a:lnTo>
                  <a:lnTo>
                    <a:pt x="45822" y="24767"/>
                  </a:lnTo>
                  <a:lnTo>
                    <a:pt x="45772" y="25366"/>
                  </a:lnTo>
                  <a:lnTo>
                    <a:pt x="45712" y="25955"/>
                  </a:lnTo>
                  <a:lnTo>
                    <a:pt x="45632" y="26533"/>
                  </a:lnTo>
                  <a:lnTo>
                    <a:pt x="45433" y="27691"/>
                  </a:lnTo>
                  <a:lnTo>
                    <a:pt x="45173" y="28819"/>
                  </a:lnTo>
                  <a:lnTo>
                    <a:pt x="44874" y="29916"/>
                  </a:lnTo>
                  <a:lnTo>
                    <a:pt x="44515" y="30994"/>
                  </a:lnTo>
                  <a:lnTo>
                    <a:pt x="44105" y="32042"/>
                  </a:lnTo>
                  <a:lnTo>
                    <a:pt x="43646" y="33069"/>
                  </a:lnTo>
                  <a:lnTo>
                    <a:pt x="43148" y="34057"/>
                  </a:lnTo>
                  <a:lnTo>
                    <a:pt x="42599" y="35015"/>
                  </a:lnTo>
                  <a:lnTo>
                    <a:pt x="42000" y="35943"/>
                  </a:lnTo>
                  <a:lnTo>
                    <a:pt x="41361" y="36841"/>
                  </a:lnTo>
                  <a:lnTo>
                    <a:pt x="40683" y="37700"/>
                  </a:lnTo>
                  <a:lnTo>
                    <a:pt x="39964" y="38528"/>
                  </a:lnTo>
                  <a:lnTo>
                    <a:pt x="39216" y="39316"/>
                  </a:lnTo>
                  <a:lnTo>
                    <a:pt x="38418" y="40064"/>
                  </a:lnTo>
                  <a:lnTo>
                    <a:pt x="37589" y="40773"/>
                  </a:lnTo>
                  <a:lnTo>
                    <a:pt x="36721" y="41441"/>
                  </a:lnTo>
                  <a:lnTo>
                    <a:pt x="35823" y="42070"/>
                  </a:lnTo>
                  <a:lnTo>
                    <a:pt x="34895" y="42659"/>
                  </a:lnTo>
                  <a:lnTo>
                    <a:pt x="33927" y="43198"/>
                  </a:lnTo>
                  <a:lnTo>
                    <a:pt x="32939" y="43687"/>
                  </a:lnTo>
                  <a:lnTo>
                    <a:pt x="31922" y="44136"/>
                  </a:lnTo>
                  <a:lnTo>
                    <a:pt x="30884" y="44535"/>
                  </a:lnTo>
                  <a:lnTo>
                    <a:pt x="29806" y="44884"/>
                  </a:lnTo>
                  <a:lnTo>
                    <a:pt x="28719" y="45183"/>
                  </a:lnTo>
                  <a:lnTo>
                    <a:pt x="27601" y="45433"/>
                  </a:lnTo>
                  <a:lnTo>
                    <a:pt x="26463" y="45623"/>
                  </a:lnTo>
                  <a:lnTo>
                    <a:pt x="25316" y="45772"/>
                  </a:lnTo>
                  <a:lnTo>
                    <a:pt x="24138" y="45852"/>
                  </a:lnTo>
                  <a:lnTo>
                    <a:pt x="22951" y="45882"/>
                  </a:lnTo>
                  <a:lnTo>
                    <a:pt x="21783" y="45852"/>
                  </a:lnTo>
                  <a:lnTo>
                    <a:pt x="20636" y="45772"/>
                  </a:lnTo>
                  <a:lnTo>
                    <a:pt x="19498" y="45623"/>
                  </a:lnTo>
                  <a:lnTo>
                    <a:pt x="18381" y="45433"/>
                  </a:lnTo>
                  <a:lnTo>
                    <a:pt x="17273" y="45183"/>
                  </a:lnTo>
                  <a:lnTo>
                    <a:pt x="16195" y="44884"/>
                  </a:lnTo>
                  <a:lnTo>
                    <a:pt x="15128" y="44535"/>
                  </a:lnTo>
                  <a:lnTo>
                    <a:pt x="14090" y="44136"/>
                  </a:lnTo>
                  <a:lnTo>
                    <a:pt x="13082" y="43687"/>
                  </a:lnTo>
                  <a:lnTo>
                    <a:pt x="12094" y="43198"/>
                  </a:lnTo>
                  <a:lnTo>
                    <a:pt x="11126" y="42659"/>
                  </a:lnTo>
                  <a:lnTo>
                    <a:pt x="10198" y="42070"/>
                  </a:lnTo>
                  <a:lnTo>
                    <a:pt x="9300" y="41441"/>
                  </a:lnTo>
                  <a:lnTo>
                    <a:pt x="8432" y="40773"/>
                  </a:lnTo>
                  <a:lnTo>
                    <a:pt x="7594" y="40064"/>
                  </a:lnTo>
                  <a:lnTo>
                    <a:pt x="6796" y="39316"/>
                  </a:lnTo>
                  <a:lnTo>
                    <a:pt x="6027" y="38528"/>
                  </a:lnTo>
                  <a:lnTo>
                    <a:pt x="5299" y="37700"/>
                  </a:lnTo>
                  <a:lnTo>
                    <a:pt x="4610" y="36841"/>
                  </a:lnTo>
                  <a:lnTo>
                    <a:pt x="3972" y="35943"/>
                  </a:lnTo>
                  <a:lnTo>
                    <a:pt x="3363" y="35015"/>
                  </a:lnTo>
                  <a:lnTo>
                    <a:pt x="2804" y="34057"/>
                  </a:lnTo>
                  <a:lnTo>
                    <a:pt x="2295" y="33069"/>
                  </a:lnTo>
                  <a:lnTo>
                    <a:pt x="1826" y="32042"/>
                  </a:lnTo>
                  <a:lnTo>
                    <a:pt x="1417" y="30994"/>
                  </a:lnTo>
                  <a:lnTo>
                    <a:pt x="1048" y="29916"/>
                  </a:lnTo>
                  <a:lnTo>
                    <a:pt x="739" y="28819"/>
                  </a:lnTo>
                  <a:lnTo>
                    <a:pt x="469" y="27691"/>
                  </a:lnTo>
                  <a:lnTo>
                    <a:pt x="369" y="27112"/>
                  </a:lnTo>
                  <a:lnTo>
                    <a:pt x="270" y="26533"/>
                  </a:lnTo>
                  <a:lnTo>
                    <a:pt x="190" y="25955"/>
                  </a:lnTo>
                  <a:lnTo>
                    <a:pt x="120" y="25366"/>
                  </a:lnTo>
                  <a:lnTo>
                    <a:pt x="70" y="24767"/>
                  </a:lnTo>
                  <a:lnTo>
                    <a:pt x="30" y="24169"/>
                  </a:lnTo>
                  <a:lnTo>
                    <a:pt x="10" y="23560"/>
                  </a:lnTo>
                  <a:lnTo>
                    <a:pt x="0" y="22951"/>
                  </a:lnTo>
                  <a:lnTo>
                    <a:pt x="10" y="22333"/>
                  </a:lnTo>
                  <a:lnTo>
                    <a:pt x="30" y="21714"/>
                  </a:lnTo>
                  <a:lnTo>
                    <a:pt x="70" y="21095"/>
                  </a:lnTo>
                  <a:lnTo>
                    <a:pt x="120" y="20496"/>
                  </a:lnTo>
                  <a:lnTo>
                    <a:pt x="190" y="19888"/>
                  </a:lnTo>
                  <a:lnTo>
                    <a:pt x="270" y="19299"/>
                  </a:lnTo>
                  <a:lnTo>
                    <a:pt x="369" y="18710"/>
                  </a:lnTo>
                  <a:lnTo>
                    <a:pt x="469" y="18132"/>
                  </a:lnTo>
                  <a:lnTo>
                    <a:pt x="599" y="17553"/>
                  </a:lnTo>
                  <a:lnTo>
                    <a:pt x="739" y="16984"/>
                  </a:lnTo>
                  <a:lnTo>
                    <a:pt x="888" y="16425"/>
                  </a:lnTo>
                  <a:lnTo>
                    <a:pt x="1048" y="15876"/>
                  </a:lnTo>
                  <a:lnTo>
                    <a:pt x="1417" y="14789"/>
                  </a:lnTo>
                  <a:lnTo>
                    <a:pt x="1826" y="13731"/>
                  </a:lnTo>
                  <a:lnTo>
                    <a:pt x="2295" y="12703"/>
                  </a:lnTo>
                  <a:lnTo>
                    <a:pt x="2804" y="11705"/>
                  </a:lnTo>
                  <a:lnTo>
                    <a:pt x="3363" y="10747"/>
                  </a:lnTo>
                  <a:lnTo>
                    <a:pt x="3972" y="9819"/>
                  </a:lnTo>
                  <a:lnTo>
                    <a:pt x="4610" y="8921"/>
                  </a:lnTo>
                  <a:lnTo>
                    <a:pt x="5299" y="8063"/>
                  </a:lnTo>
                  <a:lnTo>
                    <a:pt x="6027" y="7245"/>
                  </a:lnTo>
                  <a:lnTo>
                    <a:pt x="6796" y="6467"/>
                  </a:lnTo>
                  <a:lnTo>
                    <a:pt x="7594" y="5718"/>
                  </a:lnTo>
                  <a:lnTo>
                    <a:pt x="8432" y="5020"/>
                  </a:lnTo>
                  <a:lnTo>
                    <a:pt x="9300" y="4361"/>
                  </a:lnTo>
                  <a:lnTo>
                    <a:pt x="10198" y="3742"/>
                  </a:lnTo>
                  <a:lnTo>
                    <a:pt x="11126" y="3164"/>
                  </a:lnTo>
                  <a:lnTo>
                    <a:pt x="12094" y="2635"/>
                  </a:lnTo>
                  <a:lnTo>
                    <a:pt x="13082" y="2146"/>
                  </a:lnTo>
                  <a:lnTo>
                    <a:pt x="14090" y="1707"/>
                  </a:lnTo>
                  <a:lnTo>
                    <a:pt x="15128" y="1318"/>
                  </a:lnTo>
                  <a:lnTo>
                    <a:pt x="16195" y="978"/>
                  </a:lnTo>
                  <a:lnTo>
                    <a:pt x="17273" y="679"/>
                  </a:lnTo>
                  <a:lnTo>
                    <a:pt x="18381" y="440"/>
                  </a:lnTo>
                  <a:lnTo>
                    <a:pt x="19498" y="250"/>
                  </a:lnTo>
                  <a:lnTo>
                    <a:pt x="20636" y="110"/>
                  </a:lnTo>
                  <a:lnTo>
                    <a:pt x="21783" y="30"/>
                  </a:lnTo>
                  <a:lnTo>
                    <a:pt x="22951" y="0"/>
                  </a:lnTo>
                  <a:lnTo>
                    <a:pt x="24138" y="30"/>
                  </a:lnTo>
                  <a:lnTo>
                    <a:pt x="25316" y="110"/>
                  </a:lnTo>
                  <a:lnTo>
                    <a:pt x="26463" y="250"/>
                  </a:lnTo>
                  <a:lnTo>
                    <a:pt x="27601" y="440"/>
                  </a:lnTo>
                  <a:lnTo>
                    <a:pt x="28719" y="679"/>
                  </a:lnTo>
                  <a:lnTo>
                    <a:pt x="29806" y="978"/>
                  </a:lnTo>
                  <a:lnTo>
                    <a:pt x="30884" y="1318"/>
                  </a:lnTo>
                  <a:lnTo>
                    <a:pt x="31922" y="1707"/>
                  </a:lnTo>
                  <a:lnTo>
                    <a:pt x="32939" y="2146"/>
                  </a:lnTo>
                  <a:lnTo>
                    <a:pt x="33927" y="2635"/>
                  </a:lnTo>
                  <a:lnTo>
                    <a:pt x="34895" y="3164"/>
                  </a:lnTo>
                  <a:lnTo>
                    <a:pt x="35823" y="3742"/>
                  </a:lnTo>
                  <a:lnTo>
                    <a:pt x="36721" y="4361"/>
                  </a:lnTo>
                  <a:lnTo>
                    <a:pt x="37589" y="5020"/>
                  </a:lnTo>
                  <a:lnTo>
                    <a:pt x="38418" y="5718"/>
                  </a:lnTo>
                  <a:lnTo>
                    <a:pt x="39216" y="6467"/>
                  </a:lnTo>
                  <a:lnTo>
                    <a:pt x="39964" y="7245"/>
                  </a:lnTo>
                  <a:lnTo>
                    <a:pt x="40683" y="8063"/>
                  </a:lnTo>
                  <a:lnTo>
                    <a:pt x="41361" y="8921"/>
                  </a:lnTo>
                  <a:lnTo>
                    <a:pt x="42000" y="9819"/>
                  </a:lnTo>
                  <a:lnTo>
                    <a:pt x="42599" y="10747"/>
                  </a:lnTo>
                  <a:lnTo>
                    <a:pt x="43148" y="11705"/>
                  </a:lnTo>
                  <a:lnTo>
                    <a:pt x="43646" y="12703"/>
                  </a:lnTo>
                  <a:lnTo>
                    <a:pt x="44105" y="13731"/>
                  </a:lnTo>
                  <a:lnTo>
                    <a:pt x="44515" y="14789"/>
                  </a:lnTo>
                  <a:lnTo>
                    <a:pt x="44874" y="15876"/>
                  </a:lnTo>
                  <a:lnTo>
                    <a:pt x="45173" y="16984"/>
                  </a:lnTo>
                  <a:lnTo>
                    <a:pt x="45433" y="18132"/>
                  </a:lnTo>
                  <a:lnTo>
                    <a:pt x="45532" y="18710"/>
                  </a:lnTo>
                  <a:lnTo>
                    <a:pt x="45632" y="19299"/>
                  </a:lnTo>
                  <a:lnTo>
                    <a:pt x="45712" y="19888"/>
                  </a:lnTo>
                  <a:lnTo>
                    <a:pt x="45772" y="20496"/>
                  </a:lnTo>
                  <a:lnTo>
                    <a:pt x="45822" y="21095"/>
                  </a:lnTo>
                  <a:lnTo>
                    <a:pt x="45862" y="21714"/>
                  </a:lnTo>
                  <a:lnTo>
                    <a:pt x="45882" y="22333"/>
                  </a:lnTo>
                  <a:lnTo>
                    <a:pt x="45892" y="22951"/>
                  </a:lnTo>
                  <a:close/>
                  <a:moveTo>
                    <a:pt x="36013" y="22951"/>
                  </a:moveTo>
                  <a:lnTo>
                    <a:pt x="36013" y="22951"/>
                  </a:lnTo>
                  <a:lnTo>
                    <a:pt x="35993" y="22193"/>
                  </a:lnTo>
                  <a:lnTo>
                    <a:pt x="35943" y="21454"/>
                  </a:lnTo>
                  <a:lnTo>
                    <a:pt x="35853" y="20726"/>
                  </a:lnTo>
                  <a:lnTo>
                    <a:pt x="35733" y="20017"/>
                  </a:lnTo>
                  <a:lnTo>
                    <a:pt x="35584" y="19319"/>
                  </a:lnTo>
                  <a:lnTo>
                    <a:pt x="35404" y="18640"/>
                  </a:lnTo>
                  <a:lnTo>
                    <a:pt x="35195" y="17982"/>
                  </a:lnTo>
                  <a:lnTo>
                    <a:pt x="34955" y="17343"/>
                  </a:lnTo>
                  <a:lnTo>
                    <a:pt x="34686" y="16715"/>
                  </a:lnTo>
                  <a:lnTo>
                    <a:pt x="34386" y="16116"/>
                  </a:lnTo>
                  <a:lnTo>
                    <a:pt x="34067" y="15527"/>
                  </a:lnTo>
                  <a:lnTo>
                    <a:pt x="33718" y="14968"/>
                  </a:lnTo>
                  <a:lnTo>
                    <a:pt x="33349" y="14420"/>
                  </a:lnTo>
                  <a:lnTo>
                    <a:pt x="32949" y="13901"/>
                  </a:lnTo>
                  <a:lnTo>
                    <a:pt x="32530" y="13402"/>
                  </a:lnTo>
                  <a:lnTo>
                    <a:pt x="32091" y="12933"/>
                  </a:lnTo>
                  <a:lnTo>
                    <a:pt x="31632" y="12484"/>
                  </a:lnTo>
                  <a:lnTo>
                    <a:pt x="31153" y="12055"/>
                  </a:lnTo>
                  <a:lnTo>
                    <a:pt x="30654" y="11655"/>
                  </a:lnTo>
                  <a:lnTo>
                    <a:pt x="30145" y="11276"/>
                  </a:lnTo>
                  <a:lnTo>
                    <a:pt x="29617" y="10927"/>
                  </a:lnTo>
                  <a:lnTo>
                    <a:pt x="29068" y="10608"/>
                  </a:lnTo>
                  <a:lnTo>
                    <a:pt x="28509" y="10308"/>
                  </a:lnTo>
                  <a:lnTo>
                    <a:pt x="27930" y="10049"/>
                  </a:lnTo>
                  <a:lnTo>
                    <a:pt x="27341" y="9809"/>
                  </a:lnTo>
                  <a:lnTo>
                    <a:pt x="26743" y="9600"/>
                  </a:lnTo>
                  <a:lnTo>
                    <a:pt x="26134" y="9420"/>
                  </a:lnTo>
                  <a:lnTo>
                    <a:pt x="25515" y="9281"/>
                  </a:lnTo>
                  <a:lnTo>
                    <a:pt x="24887" y="9161"/>
                  </a:lnTo>
                  <a:lnTo>
                    <a:pt x="24248" y="9081"/>
                  </a:lnTo>
                  <a:lnTo>
                    <a:pt x="23599" y="9031"/>
                  </a:lnTo>
                  <a:lnTo>
                    <a:pt x="22951" y="9011"/>
                  </a:lnTo>
                  <a:lnTo>
                    <a:pt x="22302" y="9031"/>
                  </a:lnTo>
                  <a:lnTo>
                    <a:pt x="21654" y="9081"/>
                  </a:lnTo>
                  <a:lnTo>
                    <a:pt x="21025" y="9161"/>
                  </a:lnTo>
                  <a:lnTo>
                    <a:pt x="20396" y="9281"/>
                  </a:lnTo>
                  <a:lnTo>
                    <a:pt x="19788" y="9420"/>
                  </a:lnTo>
                  <a:lnTo>
                    <a:pt x="19179" y="9600"/>
                  </a:lnTo>
                  <a:lnTo>
                    <a:pt x="18590" y="9809"/>
                  </a:lnTo>
                  <a:lnTo>
                    <a:pt x="18011" y="10049"/>
                  </a:lnTo>
                  <a:lnTo>
                    <a:pt x="17443" y="10308"/>
                  </a:lnTo>
                  <a:lnTo>
                    <a:pt x="16894" y="10608"/>
                  </a:lnTo>
                  <a:lnTo>
                    <a:pt x="16365" y="10927"/>
                  </a:lnTo>
                  <a:lnTo>
                    <a:pt x="15846" y="11276"/>
                  </a:lnTo>
                  <a:lnTo>
                    <a:pt x="15337" y="11655"/>
                  </a:lnTo>
                  <a:lnTo>
                    <a:pt x="14858" y="12055"/>
                  </a:lnTo>
                  <a:lnTo>
                    <a:pt x="14389" y="12484"/>
                  </a:lnTo>
                  <a:lnTo>
                    <a:pt x="13940" y="12933"/>
                  </a:lnTo>
                  <a:lnTo>
                    <a:pt x="13521" y="13402"/>
                  </a:lnTo>
                  <a:lnTo>
                    <a:pt x="13112" y="13901"/>
                  </a:lnTo>
                  <a:lnTo>
                    <a:pt x="12733" y="14420"/>
                  </a:lnTo>
                  <a:lnTo>
                    <a:pt x="12374" y="14968"/>
                  </a:lnTo>
                  <a:lnTo>
                    <a:pt x="12034" y="15527"/>
                  </a:lnTo>
                  <a:lnTo>
                    <a:pt x="11725" y="16116"/>
                  </a:lnTo>
                  <a:lnTo>
                    <a:pt x="11446" y="16715"/>
                  </a:lnTo>
                  <a:lnTo>
                    <a:pt x="11186" y="17343"/>
                  </a:lnTo>
                  <a:lnTo>
                    <a:pt x="10957" y="17982"/>
                  </a:lnTo>
                  <a:lnTo>
                    <a:pt x="10747" y="18640"/>
                  </a:lnTo>
                  <a:lnTo>
                    <a:pt x="10577" y="19319"/>
                  </a:lnTo>
                  <a:lnTo>
                    <a:pt x="10428" y="20017"/>
                  </a:lnTo>
                  <a:lnTo>
                    <a:pt x="10318" y="20726"/>
                  </a:lnTo>
                  <a:lnTo>
                    <a:pt x="10238" y="21454"/>
                  </a:lnTo>
                  <a:lnTo>
                    <a:pt x="10188" y="22193"/>
                  </a:lnTo>
                  <a:lnTo>
                    <a:pt x="10168" y="22951"/>
                  </a:lnTo>
                  <a:lnTo>
                    <a:pt x="10188" y="23710"/>
                  </a:lnTo>
                  <a:lnTo>
                    <a:pt x="10238" y="24448"/>
                  </a:lnTo>
                  <a:lnTo>
                    <a:pt x="10318" y="25176"/>
                  </a:lnTo>
                  <a:lnTo>
                    <a:pt x="10428" y="25885"/>
                  </a:lnTo>
                  <a:lnTo>
                    <a:pt x="10577" y="26583"/>
                  </a:lnTo>
                  <a:lnTo>
                    <a:pt x="10747" y="27262"/>
                  </a:lnTo>
                  <a:lnTo>
                    <a:pt x="10957" y="27921"/>
                  </a:lnTo>
                  <a:lnTo>
                    <a:pt x="11186" y="28559"/>
                  </a:lnTo>
                  <a:lnTo>
                    <a:pt x="11446" y="29188"/>
                  </a:lnTo>
                  <a:lnTo>
                    <a:pt x="11725" y="29787"/>
                  </a:lnTo>
                  <a:lnTo>
                    <a:pt x="12034" y="30375"/>
                  </a:lnTo>
                  <a:lnTo>
                    <a:pt x="12374" y="30934"/>
                  </a:lnTo>
                  <a:lnTo>
                    <a:pt x="12733" y="31483"/>
                  </a:lnTo>
                  <a:lnTo>
                    <a:pt x="13112" y="32002"/>
                  </a:lnTo>
                  <a:lnTo>
                    <a:pt x="13521" y="32501"/>
                  </a:lnTo>
                  <a:lnTo>
                    <a:pt x="13940" y="32970"/>
                  </a:lnTo>
                  <a:lnTo>
                    <a:pt x="14389" y="33419"/>
                  </a:lnTo>
                  <a:lnTo>
                    <a:pt x="14858" y="33848"/>
                  </a:lnTo>
                  <a:lnTo>
                    <a:pt x="15337" y="34247"/>
                  </a:lnTo>
                  <a:lnTo>
                    <a:pt x="15846" y="34626"/>
                  </a:lnTo>
                  <a:lnTo>
                    <a:pt x="16365" y="34975"/>
                  </a:lnTo>
                  <a:lnTo>
                    <a:pt x="16894" y="35295"/>
                  </a:lnTo>
                  <a:lnTo>
                    <a:pt x="17443" y="35594"/>
                  </a:lnTo>
                  <a:lnTo>
                    <a:pt x="18011" y="35853"/>
                  </a:lnTo>
                  <a:lnTo>
                    <a:pt x="18590" y="36093"/>
                  </a:lnTo>
                  <a:lnTo>
                    <a:pt x="19179" y="36303"/>
                  </a:lnTo>
                  <a:lnTo>
                    <a:pt x="19788" y="36482"/>
                  </a:lnTo>
                  <a:lnTo>
                    <a:pt x="20396" y="36622"/>
                  </a:lnTo>
                  <a:lnTo>
                    <a:pt x="21025" y="36742"/>
                  </a:lnTo>
                  <a:lnTo>
                    <a:pt x="21654" y="36821"/>
                  </a:lnTo>
                  <a:lnTo>
                    <a:pt x="22302" y="36871"/>
                  </a:lnTo>
                  <a:lnTo>
                    <a:pt x="22951" y="36891"/>
                  </a:lnTo>
                  <a:lnTo>
                    <a:pt x="23599" y="36871"/>
                  </a:lnTo>
                  <a:lnTo>
                    <a:pt x="24248" y="36821"/>
                  </a:lnTo>
                  <a:lnTo>
                    <a:pt x="24887" y="36742"/>
                  </a:lnTo>
                  <a:lnTo>
                    <a:pt x="25515" y="36622"/>
                  </a:lnTo>
                  <a:lnTo>
                    <a:pt x="26134" y="36482"/>
                  </a:lnTo>
                  <a:lnTo>
                    <a:pt x="26743" y="36303"/>
                  </a:lnTo>
                  <a:lnTo>
                    <a:pt x="27341" y="36093"/>
                  </a:lnTo>
                  <a:lnTo>
                    <a:pt x="27930" y="35853"/>
                  </a:lnTo>
                  <a:lnTo>
                    <a:pt x="28509" y="35594"/>
                  </a:lnTo>
                  <a:lnTo>
                    <a:pt x="29068" y="35295"/>
                  </a:lnTo>
                  <a:lnTo>
                    <a:pt x="29617" y="34975"/>
                  </a:lnTo>
                  <a:lnTo>
                    <a:pt x="30145" y="34626"/>
                  </a:lnTo>
                  <a:lnTo>
                    <a:pt x="30654" y="34247"/>
                  </a:lnTo>
                  <a:lnTo>
                    <a:pt x="31153" y="33848"/>
                  </a:lnTo>
                  <a:lnTo>
                    <a:pt x="31632" y="33419"/>
                  </a:lnTo>
                  <a:lnTo>
                    <a:pt x="32091" y="32970"/>
                  </a:lnTo>
                  <a:lnTo>
                    <a:pt x="32530" y="32501"/>
                  </a:lnTo>
                  <a:lnTo>
                    <a:pt x="32949" y="32002"/>
                  </a:lnTo>
                  <a:lnTo>
                    <a:pt x="33349" y="31483"/>
                  </a:lnTo>
                  <a:lnTo>
                    <a:pt x="33718" y="30934"/>
                  </a:lnTo>
                  <a:lnTo>
                    <a:pt x="34067" y="30375"/>
                  </a:lnTo>
                  <a:lnTo>
                    <a:pt x="34386" y="29787"/>
                  </a:lnTo>
                  <a:lnTo>
                    <a:pt x="34686" y="29188"/>
                  </a:lnTo>
                  <a:lnTo>
                    <a:pt x="34955" y="28559"/>
                  </a:lnTo>
                  <a:lnTo>
                    <a:pt x="35195" y="27921"/>
                  </a:lnTo>
                  <a:lnTo>
                    <a:pt x="35404" y="27262"/>
                  </a:lnTo>
                  <a:lnTo>
                    <a:pt x="35584" y="26583"/>
                  </a:lnTo>
                  <a:lnTo>
                    <a:pt x="35733" y="25885"/>
                  </a:lnTo>
                  <a:lnTo>
                    <a:pt x="35853" y="25176"/>
                  </a:lnTo>
                  <a:lnTo>
                    <a:pt x="35943" y="24448"/>
                  </a:lnTo>
                  <a:lnTo>
                    <a:pt x="35993" y="23710"/>
                  </a:lnTo>
                  <a:lnTo>
                    <a:pt x="36013" y="2295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262" name="Shape 262"/>
            <p:cNvSpPr/>
            <p:nvPr/>
          </p:nvSpPr>
          <p:spPr>
            <a:xfrm>
              <a:off x="3724550" y="1096525"/>
              <a:ext cx="1147325" cy="1147050"/>
            </a:xfrm>
            <a:custGeom>
              <a:pathLst>
                <a:path extrusionOk="0" h="45882" w="45893">
                  <a:moveTo>
                    <a:pt x="45892" y="22951"/>
                  </a:moveTo>
                  <a:lnTo>
                    <a:pt x="45892" y="22951"/>
                  </a:lnTo>
                  <a:lnTo>
                    <a:pt x="45882" y="23560"/>
                  </a:lnTo>
                  <a:lnTo>
                    <a:pt x="45862" y="24169"/>
                  </a:lnTo>
                  <a:lnTo>
                    <a:pt x="45823" y="24767"/>
                  </a:lnTo>
                  <a:lnTo>
                    <a:pt x="45773" y="25366"/>
                  </a:lnTo>
                  <a:lnTo>
                    <a:pt x="45713" y="25955"/>
                  </a:lnTo>
                  <a:lnTo>
                    <a:pt x="45633" y="26533"/>
                  </a:lnTo>
                  <a:lnTo>
                    <a:pt x="45433" y="27691"/>
                  </a:lnTo>
                  <a:lnTo>
                    <a:pt x="45174" y="28819"/>
                  </a:lnTo>
                  <a:lnTo>
                    <a:pt x="44875" y="29916"/>
                  </a:lnTo>
                  <a:lnTo>
                    <a:pt x="44515" y="30994"/>
                  </a:lnTo>
                  <a:lnTo>
                    <a:pt x="44106" y="32042"/>
                  </a:lnTo>
                  <a:lnTo>
                    <a:pt x="43647" y="33069"/>
                  </a:lnTo>
                  <a:lnTo>
                    <a:pt x="43148" y="34057"/>
                  </a:lnTo>
                  <a:lnTo>
                    <a:pt x="42599" y="35015"/>
                  </a:lnTo>
                  <a:lnTo>
                    <a:pt x="42001" y="35943"/>
                  </a:lnTo>
                  <a:lnTo>
                    <a:pt x="41362" y="36841"/>
                  </a:lnTo>
                  <a:lnTo>
                    <a:pt x="40684" y="37700"/>
                  </a:lnTo>
                  <a:lnTo>
                    <a:pt x="39965" y="38528"/>
                  </a:lnTo>
                  <a:lnTo>
                    <a:pt x="39217" y="39316"/>
                  </a:lnTo>
                  <a:lnTo>
                    <a:pt x="38418" y="40064"/>
                  </a:lnTo>
                  <a:lnTo>
                    <a:pt x="37590" y="40773"/>
                  </a:lnTo>
                  <a:lnTo>
                    <a:pt x="36722" y="41441"/>
                  </a:lnTo>
                  <a:lnTo>
                    <a:pt x="35824" y="42070"/>
                  </a:lnTo>
                  <a:lnTo>
                    <a:pt x="34896" y="42659"/>
                  </a:lnTo>
                  <a:lnTo>
                    <a:pt x="33928" y="43198"/>
                  </a:lnTo>
                  <a:lnTo>
                    <a:pt x="32940" y="43687"/>
                  </a:lnTo>
                  <a:lnTo>
                    <a:pt x="31922" y="44136"/>
                  </a:lnTo>
                  <a:lnTo>
                    <a:pt x="30885" y="44535"/>
                  </a:lnTo>
                  <a:lnTo>
                    <a:pt x="29807" y="44884"/>
                  </a:lnTo>
                  <a:lnTo>
                    <a:pt x="28719" y="45183"/>
                  </a:lnTo>
                  <a:lnTo>
                    <a:pt x="27602" y="45433"/>
                  </a:lnTo>
                  <a:lnTo>
                    <a:pt x="26464" y="45623"/>
                  </a:lnTo>
                  <a:lnTo>
                    <a:pt x="25317" y="45772"/>
                  </a:lnTo>
                  <a:lnTo>
                    <a:pt x="24139" y="45852"/>
                  </a:lnTo>
                  <a:lnTo>
                    <a:pt x="22952" y="45882"/>
                  </a:lnTo>
                  <a:lnTo>
                    <a:pt x="21784" y="45852"/>
                  </a:lnTo>
                  <a:lnTo>
                    <a:pt x="20637" y="45772"/>
                  </a:lnTo>
                  <a:lnTo>
                    <a:pt x="19499" y="45623"/>
                  </a:lnTo>
                  <a:lnTo>
                    <a:pt x="18381" y="45433"/>
                  </a:lnTo>
                  <a:lnTo>
                    <a:pt x="17274" y="45183"/>
                  </a:lnTo>
                  <a:lnTo>
                    <a:pt x="16196" y="44884"/>
                  </a:lnTo>
                  <a:lnTo>
                    <a:pt x="15128" y="44535"/>
                  </a:lnTo>
                  <a:lnTo>
                    <a:pt x="14091" y="44136"/>
                  </a:lnTo>
                  <a:lnTo>
                    <a:pt x="13083" y="43687"/>
                  </a:lnTo>
                  <a:lnTo>
                    <a:pt x="12095" y="43198"/>
                  </a:lnTo>
                  <a:lnTo>
                    <a:pt x="11127" y="42659"/>
                  </a:lnTo>
                  <a:lnTo>
                    <a:pt x="10199" y="42070"/>
                  </a:lnTo>
                  <a:lnTo>
                    <a:pt x="9301" y="41441"/>
                  </a:lnTo>
                  <a:lnTo>
                    <a:pt x="8433" y="40773"/>
                  </a:lnTo>
                  <a:lnTo>
                    <a:pt x="7595" y="40064"/>
                  </a:lnTo>
                  <a:lnTo>
                    <a:pt x="6796" y="39316"/>
                  </a:lnTo>
                  <a:lnTo>
                    <a:pt x="6028" y="38528"/>
                  </a:lnTo>
                  <a:lnTo>
                    <a:pt x="5300" y="37700"/>
                  </a:lnTo>
                  <a:lnTo>
                    <a:pt x="4611" y="36841"/>
                  </a:lnTo>
                  <a:lnTo>
                    <a:pt x="3972" y="35943"/>
                  </a:lnTo>
                  <a:lnTo>
                    <a:pt x="3364" y="35015"/>
                  </a:lnTo>
                  <a:lnTo>
                    <a:pt x="2805" y="34057"/>
                  </a:lnTo>
                  <a:lnTo>
                    <a:pt x="2296" y="33069"/>
                  </a:lnTo>
                  <a:lnTo>
                    <a:pt x="1827" y="32042"/>
                  </a:lnTo>
                  <a:lnTo>
                    <a:pt x="1418" y="30994"/>
                  </a:lnTo>
                  <a:lnTo>
                    <a:pt x="1049" y="29916"/>
                  </a:lnTo>
                  <a:lnTo>
                    <a:pt x="739" y="28819"/>
                  </a:lnTo>
                  <a:lnTo>
                    <a:pt x="470" y="27691"/>
                  </a:lnTo>
                  <a:lnTo>
                    <a:pt x="370" y="27112"/>
                  </a:lnTo>
                  <a:lnTo>
                    <a:pt x="270" y="26533"/>
                  </a:lnTo>
                  <a:lnTo>
                    <a:pt x="191" y="25955"/>
                  </a:lnTo>
                  <a:lnTo>
                    <a:pt x="121" y="25366"/>
                  </a:lnTo>
                  <a:lnTo>
                    <a:pt x="71" y="24767"/>
                  </a:lnTo>
                  <a:lnTo>
                    <a:pt x="31" y="24169"/>
                  </a:lnTo>
                  <a:lnTo>
                    <a:pt x="11" y="23560"/>
                  </a:lnTo>
                  <a:lnTo>
                    <a:pt x="1" y="22951"/>
                  </a:lnTo>
                  <a:lnTo>
                    <a:pt x="11" y="22333"/>
                  </a:lnTo>
                  <a:lnTo>
                    <a:pt x="31" y="21714"/>
                  </a:lnTo>
                  <a:lnTo>
                    <a:pt x="71" y="21095"/>
                  </a:lnTo>
                  <a:lnTo>
                    <a:pt x="121" y="20496"/>
                  </a:lnTo>
                  <a:lnTo>
                    <a:pt x="191" y="19888"/>
                  </a:lnTo>
                  <a:lnTo>
                    <a:pt x="270" y="19299"/>
                  </a:lnTo>
                  <a:lnTo>
                    <a:pt x="370" y="18710"/>
                  </a:lnTo>
                  <a:lnTo>
                    <a:pt x="470" y="18132"/>
                  </a:lnTo>
                  <a:lnTo>
                    <a:pt x="600" y="17553"/>
                  </a:lnTo>
                  <a:lnTo>
                    <a:pt x="739" y="16984"/>
                  </a:lnTo>
                  <a:lnTo>
                    <a:pt x="889" y="16425"/>
                  </a:lnTo>
                  <a:lnTo>
                    <a:pt x="1049" y="15876"/>
                  </a:lnTo>
                  <a:lnTo>
                    <a:pt x="1418" y="14789"/>
                  </a:lnTo>
                  <a:lnTo>
                    <a:pt x="1827" y="13731"/>
                  </a:lnTo>
                  <a:lnTo>
                    <a:pt x="2296" y="12703"/>
                  </a:lnTo>
                  <a:lnTo>
                    <a:pt x="2805" y="11705"/>
                  </a:lnTo>
                  <a:lnTo>
                    <a:pt x="3364" y="10747"/>
                  </a:lnTo>
                  <a:lnTo>
                    <a:pt x="3972" y="9819"/>
                  </a:lnTo>
                  <a:lnTo>
                    <a:pt x="4611" y="8921"/>
                  </a:lnTo>
                  <a:lnTo>
                    <a:pt x="5300" y="8063"/>
                  </a:lnTo>
                  <a:lnTo>
                    <a:pt x="6028" y="7245"/>
                  </a:lnTo>
                  <a:lnTo>
                    <a:pt x="6796" y="6467"/>
                  </a:lnTo>
                  <a:lnTo>
                    <a:pt x="7595" y="5718"/>
                  </a:lnTo>
                  <a:lnTo>
                    <a:pt x="8433" y="5020"/>
                  </a:lnTo>
                  <a:lnTo>
                    <a:pt x="9301" y="4361"/>
                  </a:lnTo>
                  <a:lnTo>
                    <a:pt x="10199" y="3742"/>
                  </a:lnTo>
                  <a:lnTo>
                    <a:pt x="11127" y="3164"/>
                  </a:lnTo>
                  <a:lnTo>
                    <a:pt x="12095" y="2635"/>
                  </a:lnTo>
                  <a:lnTo>
                    <a:pt x="13083" y="2146"/>
                  </a:lnTo>
                  <a:lnTo>
                    <a:pt x="14091" y="1707"/>
                  </a:lnTo>
                  <a:lnTo>
                    <a:pt x="15128" y="1318"/>
                  </a:lnTo>
                  <a:lnTo>
                    <a:pt x="16196" y="978"/>
                  </a:lnTo>
                  <a:lnTo>
                    <a:pt x="17274" y="679"/>
                  </a:lnTo>
                  <a:lnTo>
                    <a:pt x="18381" y="440"/>
                  </a:lnTo>
                  <a:lnTo>
                    <a:pt x="19499" y="250"/>
                  </a:lnTo>
                  <a:lnTo>
                    <a:pt x="20637" y="110"/>
                  </a:lnTo>
                  <a:lnTo>
                    <a:pt x="21784" y="30"/>
                  </a:lnTo>
                  <a:lnTo>
                    <a:pt x="22952" y="0"/>
                  </a:lnTo>
                  <a:lnTo>
                    <a:pt x="24139" y="30"/>
                  </a:lnTo>
                  <a:lnTo>
                    <a:pt x="25317" y="110"/>
                  </a:lnTo>
                  <a:lnTo>
                    <a:pt x="26464" y="250"/>
                  </a:lnTo>
                  <a:lnTo>
                    <a:pt x="27602" y="440"/>
                  </a:lnTo>
                  <a:lnTo>
                    <a:pt x="28719" y="679"/>
                  </a:lnTo>
                  <a:lnTo>
                    <a:pt x="29807" y="978"/>
                  </a:lnTo>
                  <a:lnTo>
                    <a:pt x="30885" y="1318"/>
                  </a:lnTo>
                  <a:lnTo>
                    <a:pt x="31922" y="1707"/>
                  </a:lnTo>
                  <a:lnTo>
                    <a:pt x="32940" y="2146"/>
                  </a:lnTo>
                  <a:lnTo>
                    <a:pt x="33928" y="2635"/>
                  </a:lnTo>
                  <a:lnTo>
                    <a:pt x="34896" y="3164"/>
                  </a:lnTo>
                  <a:lnTo>
                    <a:pt x="35824" y="3742"/>
                  </a:lnTo>
                  <a:lnTo>
                    <a:pt x="36722" y="4361"/>
                  </a:lnTo>
                  <a:lnTo>
                    <a:pt x="37590" y="5020"/>
                  </a:lnTo>
                  <a:lnTo>
                    <a:pt x="38418" y="5718"/>
                  </a:lnTo>
                  <a:lnTo>
                    <a:pt x="39217" y="6467"/>
                  </a:lnTo>
                  <a:lnTo>
                    <a:pt x="39965" y="7245"/>
                  </a:lnTo>
                  <a:lnTo>
                    <a:pt x="40684" y="8063"/>
                  </a:lnTo>
                  <a:lnTo>
                    <a:pt x="41362" y="8921"/>
                  </a:lnTo>
                  <a:lnTo>
                    <a:pt x="42001" y="9819"/>
                  </a:lnTo>
                  <a:lnTo>
                    <a:pt x="42599" y="10747"/>
                  </a:lnTo>
                  <a:lnTo>
                    <a:pt x="43148" y="11705"/>
                  </a:lnTo>
                  <a:lnTo>
                    <a:pt x="43647" y="12703"/>
                  </a:lnTo>
                  <a:lnTo>
                    <a:pt x="44106" y="13731"/>
                  </a:lnTo>
                  <a:lnTo>
                    <a:pt x="44515" y="14789"/>
                  </a:lnTo>
                  <a:lnTo>
                    <a:pt x="44875" y="15876"/>
                  </a:lnTo>
                  <a:lnTo>
                    <a:pt x="45174" y="16984"/>
                  </a:lnTo>
                  <a:lnTo>
                    <a:pt x="45433" y="18132"/>
                  </a:lnTo>
                  <a:lnTo>
                    <a:pt x="45533" y="18710"/>
                  </a:lnTo>
                  <a:lnTo>
                    <a:pt x="45633" y="19299"/>
                  </a:lnTo>
                  <a:lnTo>
                    <a:pt x="45713" y="19888"/>
                  </a:lnTo>
                  <a:lnTo>
                    <a:pt x="45773" y="20496"/>
                  </a:lnTo>
                  <a:lnTo>
                    <a:pt x="45823" y="21095"/>
                  </a:lnTo>
                  <a:lnTo>
                    <a:pt x="45862" y="21714"/>
                  </a:lnTo>
                  <a:lnTo>
                    <a:pt x="45882" y="22333"/>
                  </a:lnTo>
                  <a:lnTo>
                    <a:pt x="45892" y="22951"/>
                  </a:lnTo>
                  <a:close/>
                  <a:moveTo>
                    <a:pt x="36014" y="22951"/>
                  </a:moveTo>
                  <a:lnTo>
                    <a:pt x="36014" y="22951"/>
                  </a:lnTo>
                  <a:lnTo>
                    <a:pt x="35994" y="22193"/>
                  </a:lnTo>
                  <a:lnTo>
                    <a:pt x="35944" y="21454"/>
                  </a:lnTo>
                  <a:lnTo>
                    <a:pt x="35854" y="20726"/>
                  </a:lnTo>
                  <a:lnTo>
                    <a:pt x="35734" y="20017"/>
                  </a:lnTo>
                  <a:lnTo>
                    <a:pt x="35584" y="19319"/>
                  </a:lnTo>
                  <a:lnTo>
                    <a:pt x="35405" y="18640"/>
                  </a:lnTo>
                  <a:lnTo>
                    <a:pt x="35195" y="17982"/>
                  </a:lnTo>
                  <a:lnTo>
                    <a:pt x="34956" y="17343"/>
                  </a:lnTo>
                  <a:lnTo>
                    <a:pt x="34686" y="16715"/>
                  </a:lnTo>
                  <a:lnTo>
                    <a:pt x="34387" y="16116"/>
                  </a:lnTo>
                  <a:lnTo>
                    <a:pt x="34068" y="15527"/>
                  </a:lnTo>
                  <a:lnTo>
                    <a:pt x="33719" y="14968"/>
                  </a:lnTo>
                  <a:lnTo>
                    <a:pt x="33349" y="14420"/>
                  </a:lnTo>
                  <a:lnTo>
                    <a:pt x="32950" y="13901"/>
                  </a:lnTo>
                  <a:lnTo>
                    <a:pt x="32531" y="13402"/>
                  </a:lnTo>
                  <a:lnTo>
                    <a:pt x="32092" y="12933"/>
                  </a:lnTo>
                  <a:lnTo>
                    <a:pt x="31633" y="12484"/>
                  </a:lnTo>
                  <a:lnTo>
                    <a:pt x="31154" y="12055"/>
                  </a:lnTo>
                  <a:lnTo>
                    <a:pt x="30655" y="11655"/>
                  </a:lnTo>
                  <a:lnTo>
                    <a:pt x="30146" y="11276"/>
                  </a:lnTo>
                  <a:lnTo>
                    <a:pt x="29617" y="10927"/>
                  </a:lnTo>
                  <a:lnTo>
                    <a:pt x="29068" y="10608"/>
                  </a:lnTo>
                  <a:lnTo>
                    <a:pt x="28510" y="10308"/>
                  </a:lnTo>
                  <a:lnTo>
                    <a:pt x="27931" y="10049"/>
                  </a:lnTo>
                  <a:lnTo>
                    <a:pt x="27342" y="9809"/>
                  </a:lnTo>
                  <a:lnTo>
                    <a:pt x="26743" y="9600"/>
                  </a:lnTo>
                  <a:lnTo>
                    <a:pt x="26135" y="9420"/>
                  </a:lnTo>
                  <a:lnTo>
                    <a:pt x="25516" y="9281"/>
                  </a:lnTo>
                  <a:lnTo>
                    <a:pt x="24887" y="9161"/>
                  </a:lnTo>
                  <a:lnTo>
                    <a:pt x="24249" y="9081"/>
                  </a:lnTo>
                  <a:lnTo>
                    <a:pt x="23600" y="9031"/>
                  </a:lnTo>
                  <a:lnTo>
                    <a:pt x="22952" y="9011"/>
                  </a:lnTo>
                  <a:lnTo>
                    <a:pt x="22303" y="9031"/>
                  </a:lnTo>
                  <a:lnTo>
                    <a:pt x="21654" y="9081"/>
                  </a:lnTo>
                  <a:lnTo>
                    <a:pt x="21026" y="9161"/>
                  </a:lnTo>
                  <a:lnTo>
                    <a:pt x="20397" y="9281"/>
                  </a:lnTo>
                  <a:lnTo>
                    <a:pt x="19788" y="9420"/>
                  </a:lnTo>
                  <a:lnTo>
                    <a:pt x="19180" y="9600"/>
                  </a:lnTo>
                  <a:lnTo>
                    <a:pt x="18591" y="9809"/>
                  </a:lnTo>
                  <a:lnTo>
                    <a:pt x="18012" y="10049"/>
                  </a:lnTo>
                  <a:lnTo>
                    <a:pt x="17443" y="10308"/>
                  </a:lnTo>
                  <a:lnTo>
                    <a:pt x="16895" y="10608"/>
                  </a:lnTo>
                  <a:lnTo>
                    <a:pt x="16366" y="10927"/>
                  </a:lnTo>
                  <a:lnTo>
                    <a:pt x="15847" y="11276"/>
                  </a:lnTo>
                  <a:lnTo>
                    <a:pt x="15338" y="11655"/>
                  </a:lnTo>
                  <a:lnTo>
                    <a:pt x="14859" y="12055"/>
                  </a:lnTo>
                  <a:lnTo>
                    <a:pt x="14390" y="12484"/>
                  </a:lnTo>
                  <a:lnTo>
                    <a:pt x="13941" y="12933"/>
                  </a:lnTo>
                  <a:lnTo>
                    <a:pt x="13522" y="13402"/>
                  </a:lnTo>
                  <a:lnTo>
                    <a:pt x="13113" y="13901"/>
                  </a:lnTo>
                  <a:lnTo>
                    <a:pt x="12734" y="14420"/>
                  </a:lnTo>
                  <a:lnTo>
                    <a:pt x="12374" y="14968"/>
                  </a:lnTo>
                  <a:lnTo>
                    <a:pt x="12035" y="15527"/>
                  </a:lnTo>
                  <a:lnTo>
                    <a:pt x="11726" y="16116"/>
                  </a:lnTo>
                  <a:lnTo>
                    <a:pt x="11446" y="16715"/>
                  </a:lnTo>
                  <a:lnTo>
                    <a:pt x="11187" y="17343"/>
                  </a:lnTo>
                  <a:lnTo>
                    <a:pt x="10957" y="17982"/>
                  </a:lnTo>
                  <a:lnTo>
                    <a:pt x="10748" y="18640"/>
                  </a:lnTo>
                  <a:lnTo>
                    <a:pt x="10578" y="19319"/>
                  </a:lnTo>
                  <a:lnTo>
                    <a:pt x="10429" y="20017"/>
                  </a:lnTo>
                  <a:lnTo>
                    <a:pt x="10319" y="20726"/>
                  </a:lnTo>
                  <a:lnTo>
                    <a:pt x="10239" y="21454"/>
                  </a:lnTo>
                  <a:lnTo>
                    <a:pt x="10189" y="22193"/>
                  </a:lnTo>
                  <a:lnTo>
                    <a:pt x="10169" y="22951"/>
                  </a:lnTo>
                  <a:lnTo>
                    <a:pt x="10189" y="23710"/>
                  </a:lnTo>
                  <a:lnTo>
                    <a:pt x="10239" y="24448"/>
                  </a:lnTo>
                  <a:lnTo>
                    <a:pt x="10319" y="25176"/>
                  </a:lnTo>
                  <a:lnTo>
                    <a:pt x="10429" y="25885"/>
                  </a:lnTo>
                  <a:lnTo>
                    <a:pt x="10578" y="26583"/>
                  </a:lnTo>
                  <a:lnTo>
                    <a:pt x="10748" y="27262"/>
                  </a:lnTo>
                  <a:lnTo>
                    <a:pt x="10957" y="27921"/>
                  </a:lnTo>
                  <a:lnTo>
                    <a:pt x="11187" y="28559"/>
                  </a:lnTo>
                  <a:lnTo>
                    <a:pt x="11446" y="29188"/>
                  </a:lnTo>
                  <a:lnTo>
                    <a:pt x="11726" y="29787"/>
                  </a:lnTo>
                  <a:lnTo>
                    <a:pt x="12035" y="30375"/>
                  </a:lnTo>
                  <a:lnTo>
                    <a:pt x="12374" y="30934"/>
                  </a:lnTo>
                  <a:lnTo>
                    <a:pt x="12734" y="31483"/>
                  </a:lnTo>
                  <a:lnTo>
                    <a:pt x="13113" y="32002"/>
                  </a:lnTo>
                  <a:lnTo>
                    <a:pt x="13522" y="32501"/>
                  </a:lnTo>
                  <a:lnTo>
                    <a:pt x="13941" y="32970"/>
                  </a:lnTo>
                  <a:lnTo>
                    <a:pt x="14390" y="33419"/>
                  </a:lnTo>
                  <a:lnTo>
                    <a:pt x="14859" y="33848"/>
                  </a:lnTo>
                  <a:lnTo>
                    <a:pt x="15338" y="34247"/>
                  </a:lnTo>
                  <a:lnTo>
                    <a:pt x="15847" y="34626"/>
                  </a:lnTo>
                  <a:lnTo>
                    <a:pt x="16366" y="34975"/>
                  </a:lnTo>
                  <a:lnTo>
                    <a:pt x="16895" y="35295"/>
                  </a:lnTo>
                  <a:lnTo>
                    <a:pt x="17443" y="35594"/>
                  </a:lnTo>
                  <a:lnTo>
                    <a:pt x="18012" y="35853"/>
                  </a:lnTo>
                  <a:lnTo>
                    <a:pt x="18591" y="36093"/>
                  </a:lnTo>
                  <a:lnTo>
                    <a:pt x="19180" y="36303"/>
                  </a:lnTo>
                  <a:lnTo>
                    <a:pt x="19788" y="36482"/>
                  </a:lnTo>
                  <a:lnTo>
                    <a:pt x="20397" y="36622"/>
                  </a:lnTo>
                  <a:lnTo>
                    <a:pt x="21026" y="36742"/>
                  </a:lnTo>
                  <a:lnTo>
                    <a:pt x="21654" y="36821"/>
                  </a:lnTo>
                  <a:lnTo>
                    <a:pt x="22303" y="36871"/>
                  </a:lnTo>
                  <a:lnTo>
                    <a:pt x="22952" y="36891"/>
                  </a:lnTo>
                  <a:lnTo>
                    <a:pt x="23600" y="36871"/>
                  </a:lnTo>
                  <a:lnTo>
                    <a:pt x="24249" y="36821"/>
                  </a:lnTo>
                  <a:lnTo>
                    <a:pt x="24887" y="36742"/>
                  </a:lnTo>
                  <a:lnTo>
                    <a:pt x="25516" y="36622"/>
                  </a:lnTo>
                  <a:lnTo>
                    <a:pt x="26135" y="36482"/>
                  </a:lnTo>
                  <a:lnTo>
                    <a:pt x="26743" y="36303"/>
                  </a:lnTo>
                  <a:lnTo>
                    <a:pt x="27342" y="36093"/>
                  </a:lnTo>
                  <a:lnTo>
                    <a:pt x="27931" y="35853"/>
                  </a:lnTo>
                  <a:lnTo>
                    <a:pt x="28510" y="35594"/>
                  </a:lnTo>
                  <a:lnTo>
                    <a:pt x="29068" y="35295"/>
                  </a:lnTo>
                  <a:lnTo>
                    <a:pt x="29617" y="34975"/>
                  </a:lnTo>
                  <a:lnTo>
                    <a:pt x="30146" y="34626"/>
                  </a:lnTo>
                  <a:lnTo>
                    <a:pt x="30655" y="34247"/>
                  </a:lnTo>
                  <a:lnTo>
                    <a:pt x="31154" y="33848"/>
                  </a:lnTo>
                  <a:lnTo>
                    <a:pt x="31633" y="33419"/>
                  </a:lnTo>
                  <a:lnTo>
                    <a:pt x="32092" y="32970"/>
                  </a:lnTo>
                  <a:lnTo>
                    <a:pt x="32531" y="32501"/>
                  </a:lnTo>
                  <a:lnTo>
                    <a:pt x="32950" y="32002"/>
                  </a:lnTo>
                  <a:lnTo>
                    <a:pt x="33349" y="31483"/>
                  </a:lnTo>
                  <a:lnTo>
                    <a:pt x="33719" y="30934"/>
                  </a:lnTo>
                  <a:lnTo>
                    <a:pt x="34068" y="30375"/>
                  </a:lnTo>
                  <a:lnTo>
                    <a:pt x="34387" y="29787"/>
                  </a:lnTo>
                  <a:lnTo>
                    <a:pt x="34686" y="29188"/>
                  </a:lnTo>
                  <a:lnTo>
                    <a:pt x="34956" y="28559"/>
                  </a:lnTo>
                  <a:lnTo>
                    <a:pt x="35195" y="27921"/>
                  </a:lnTo>
                  <a:lnTo>
                    <a:pt x="35405" y="27262"/>
                  </a:lnTo>
                  <a:lnTo>
                    <a:pt x="35584" y="26583"/>
                  </a:lnTo>
                  <a:lnTo>
                    <a:pt x="35734" y="25885"/>
                  </a:lnTo>
                  <a:lnTo>
                    <a:pt x="35854" y="25176"/>
                  </a:lnTo>
                  <a:lnTo>
                    <a:pt x="35944" y="24448"/>
                  </a:lnTo>
                  <a:lnTo>
                    <a:pt x="35994" y="23710"/>
                  </a:lnTo>
                  <a:lnTo>
                    <a:pt x="36014" y="2295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263" name="Shape 263"/>
            <p:cNvSpPr/>
            <p:nvPr/>
          </p:nvSpPr>
          <p:spPr>
            <a:xfrm>
              <a:off x="4973375" y="1096525"/>
              <a:ext cx="1103650" cy="1662700"/>
            </a:xfrm>
            <a:custGeom>
              <a:pathLst>
                <a:path extrusionOk="0" h="66508" w="44146">
                  <a:moveTo>
                    <a:pt x="44146" y="1457"/>
                  </a:moveTo>
                  <a:lnTo>
                    <a:pt x="44146" y="1457"/>
                  </a:lnTo>
                  <a:lnTo>
                    <a:pt x="44146" y="3343"/>
                  </a:lnTo>
                  <a:lnTo>
                    <a:pt x="44146" y="5179"/>
                  </a:lnTo>
                  <a:lnTo>
                    <a:pt x="44146" y="6946"/>
                  </a:lnTo>
                  <a:lnTo>
                    <a:pt x="44146" y="8662"/>
                  </a:lnTo>
                  <a:lnTo>
                    <a:pt x="44146" y="10318"/>
                  </a:lnTo>
                  <a:lnTo>
                    <a:pt x="44146" y="11925"/>
                  </a:lnTo>
                  <a:lnTo>
                    <a:pt x="44146" y="13472"/>
                  </a:lnTo>
                  <a:lnTo>
                    <a:pt x="44146" y="14968"/>
                  </a:lnTo>
                  <a:lnTo>
                    <a:pt x="44146" y="16415"/>
                  </a:lnTo>
                  <a:lnTo>
                    <a:pt x="44146" y="17802"/>
                  </a:lnTo>
                  <a:lnTo>
                    <a:pt x="44146" y="19149"/>
                  </a:lnTo>
                  <a:lnTo>
                    <a:pt x="44146" y="20437"/>
                  </a:lnTo>
                  <a:lnTo>
                    <a:pt x="44146" y="21684"/>
                  </a:lnTo>
                  <a:lnTo>
                    <a:pt x="44146" y="22881"/>
                  </a:lnTo>
                  <a:lnTo>
                    <a:pt x="44146" y="24029"/>
                  </a:lnTo>
                  <a:lnTo>
                    <a:pt x="44146" y="25127"/>
                  </a:lnTo>
                  <a:lnTo>
                    <a:pt x="44146" y="26184"/>
                  </a:lnTo>
                  <a:lnTo>
                    <a:pt x="44146" y="27202"/>
                  </a:lnTo>
                  <a:lnTo>
                    <a:pt x="44146" y="28170"/>
                  </a:lnTo>
                  <a:lnTo>
                    <a:pt x="44146" y="29098"/>
                  </a:lnTo>
                  <a:lnTo>
                    <a:pt x="44146" y="29986"/>
                  </a:lnTo>
                  <a:lnTo>
                    <a:pt x="44146" y="30824"/>
                  </a:lnTo>
                  <a:lnTo>
                    <a:pt x="44146" y="31633"/>
                  </a:lnTo>
                  <a:lnTo>
                    <a:pt x="44146" y="32401"/>
                  </a:lnTo>
                  <a:lnTo>
                    <a:pt x="44146" y="33139"/>
                  </a:lnTo>
                  <a:lnTo>
                    <a:pt x="44146" y="33828"/>
                  </a:lnTo>
                  <a:lnTo>
                    <a:pt x="44146" y="34486"/>
                  </a:lnTo>
                  <a:lnTo>
                    <a:pt x="44146" y="35115"/>
                  </a:lnTo>
                  <a:lnTo>
                    <a:pt x="44146" y="35704"/>
                  </a:lnTo>
                  <a:lnTo>
                    <a:pt x="44146" y="36263"/>
                  </a:lnTo>
                  <a:lnTo>
                    <a:pt x="44146" y="36791"/>
                  </a:lnTo>
                  <a:lnTo>
                    <a:pt x="44146" y="37280"/>
                  </a:lnTo>
                  <a:lnTo>
                    <a:pt x="44146" y="37749"/>
                  </a:lnTo>
                  <a:lnTo>
                    <a:pt x="44146" y="38178"/>
                  </a:lnTo>
                  <a:lnTo>
                    <a:pt x="44146" y="38588"/>
                  </a:lnTo>
                  <a:lnTo>
                    <a:pt x="44146" y="38967"/>
                  </a:lnTo>
                  <a:lnTo>
                    <a:pt x="44146" y="39326"/>
                  </a:lnTo>
                  <a:lnTo>
                    <a:pt x="44146" y="39655"/>
                  </a:lnTo>
                  <a:lnTo>
                    <a:pt x="44146" y="39955"/>
                  </a:lnTo>
                  <a:lnTo>
                    <a:pt x="44146" y="40244"/>
                  </a:lnTo>
                  <a:lnTo>
                    <a:pt x="44146" y="40503"/>
                  </a:lnTo>
                  <a:lnTo>
                    <a:pt x="44146" y="40733"/>
                  </a:lnTo>
                  <a:lnTo>
                    <a:pt x="44146" y="40953"/>
                  </a:lnTo>
                  <a:lnTo>
                    <a:pt x="44146" y="41152"/>
                  </a:lnTo>
                  <a:lnTo>
                    <a:pt x="44146" y="41332"/>
                  </a:lnTo>
                  <a:lnTo>
                    <a:pt x="44146" y="41491"/>
                  </a:lnTo>
                  <a:lnTo>
                    <a:pt x="44146" y="41631"/>
                  </a:lnTo>
                  <a:lnTo>
                    <a:pt x="44146" y="41761"/>
                  </a:lnTo>
                  <a:lnTo>
                    <a:pt x="44146" y="41970"/>
                  </a:lnTo>
                  <a:lnTo>
                    <a:pt x="44146" y="42130"/>
                  </a:lnTo>
                  <a:lnTo>
                    <a:pt x="44146" y="42240"/>
                  </a:lnTo>
                  <a:lnTo>
                    <a:pt x="44146" y="42320"/>
                  </a:lnTo>
                  <a:lnTo>
                    <a:pt x="44146" y="42369"/>
                  </a:lnTo>
                  <a:lnTo>
                    <a:pt x="44146" y="42389"/>
                  </a:lnTo>
                  <a:lnTo>
                    <a:pt x="44146" y="42399"/>
                  </a:lnTo>
                  <a:lnTo>
                    <a:pt x="44136" y="43198"/>
                  </a:lnTo>
                  <a:lnTo>
                    <a:pt x="44116" y="43976"/>
                  </a:lnTo>
                  <a:lnTo>
                    <a:pt x="44076" y="44744"/>
                  </a:lnTo>
                  <a:lnTo>
                    <a:pt x="44026" y="45493"/>
                  </a:lnTo>
                  <a:lnTo>
                    <a:pt x="43966" y="46231"/>
                  </a:lnTo>
                  <a:lnTo>
                    <a:pt x="43886" y="46950"/>
                  </a:lnTo>
                  <a:lnTo>
                    <a:pt x="43797" y="47658"/>
                  </a:lnTo>
                  <a:lnTo>
                    <a:pt x="43687" y="48357"/>
                  </a:lnTo>
                  <a:lnTo>
                    <a:pt x="43567" y="49035"/>
                  </a:lnTo>
                  <a:lnTo>
                    <a:pt x="43437" y="49704"/>
                  </a:lnTo>
                  <a:lnTo>
                    <a:pt x="43288" y="50352"/>
                  </a:lnTo>
                  <a:lnTo>
                    <a:pt x="43128" y="50991"/>
                  </a:lnTo>
                  <a:lnTo>
                    <a:pt x="42958" y="51610"/>
                  </a:lnTo>
                  <a:lnTo>
                    <a:pt x="42779" y="52218"/>
                  </a:lnTo>
                  <a:lnTo>
                    <a:pt x="42579" y="52817"/>
                  </a:lnTo>
                  <a:lnTo>
                    <a:pt x="42380" y="53396"/>
                  </a:lnTo>
                  <a:lnTo>
                    <a:pt x="42160" y="53965"/>
                  </a:lnTo>
                  <a:lnTo>
                    <a:pt x="41931" y="54513"/>
                  </a:lnTo>
                  <a:lnTo>
                    <a:pt x="41681" y="55052"/>
                  </a:lnTo>
                  <a:lnTo>
                    <a:pt x="41432" y="55581"/>
                  </a:lnTo>
                  <a:lnTo>
                    <a:pt x="41172" y="56100"/>
                  </a:lnTo>
                  <a:lnTo>
                    <a:pt x="40893" y="56599"/>
                  </a:lnTo>
                  <a:lnTo>
                    <a:pt x="40613" y="57088"/>
                  </a:lnTo>
                  <a:lnTo>
                    <a:pt x="40314" y="57557"/>
                  </a:lnTo>
                  <a:lnTo>
                    <a:pt x="40015" y="58016"/>
                  </a:lnTo>
                  <a:lnTo>
                    <a:pt x="39695" y="58465"/>
                  </a:lnTo>
                  <a:lnTo>
                    <a:pt x="39376" y="58894"/>
                  </a:lnTo>
                  <a:lnTo>
                    <a:pt x="39037" y="59323"/>
                  </a:lnTo>
                  <a:lnTo>
                    <a:pt x="38698" y="59732"/>
                  </a:lnTo>
                  <a:lnTo>
                    <a:pt x="38338" y="60121"/>
                  </a:lnTo>
                  <a:lnTo>
                    <a:pt x="37979" y="60511"/>
                  </a:lnTo>
                  <a:lnTo>
                    <a:pt x="37610" y="60880"/>
                  </a:lnTo>
                  <a:lnTo>
                    <a:pt x="37231" y="61239"/>
                  </a:lnTo>
                  <a:lnTo>
                    <a:pt x="36842" y="61578"/>
                  </a:lnTo>
                  <a:lnTo>
                    <a:pt x="36043" y="62237"/>
                  </a:lnTo>
                  <a:lnTo>
                    <a:pt x="35215" y="62846"/>
                  </a:lnTo>
                  <a:lnTo>
                    <a:pt x="34357" y="63394"/>
                  </a:lnTo>
                  <a:lnTo>
                    <a:pt x="33469" y="63903"/>
                  </a:lnTo>
                  <a:lnTo>
                    <a:pt x="32561" y="64362"/>
                  </a:lnTo>
                  <a:lnTo>
                    <a:pt x="31623" y="64781"/>
                  </a:lnTo>
                  <a:lnTo>
                    <a:pt x="30665" y="65151"/>
                  </a:lnTo>
                  <a:lnTo>
                    <a:pt x="29687" y="65470"/>
                  </a:lnTo>
                  <a:lnTo>
                    <a:pt x="28689" y="65749"/>
                  </a:lnTo>
                  <a:lnTo>
                    <a:pt x="27671" y="65989"/>
                  </a:lnTo>
                  <a:lnTo>
                    <a:pt x="26633" y="66178"/>
                  </a:lnTo>
                  <a:lnTo>
                    <a:pt x="25586" y="66318"/>
                  </a:lnTo>
                  <a:lnTo>
                    <a:pt x="24518" y="66428"/>
                  </a:lnTo>
                  <a:lnTo>
                    <a:pt x="23450" y="66488"/>
                  </a:lnTo>
                  <a:lnTo>
                    <a:pt x="22363" y="66508"/>
                  </a:lnTo>
                  <a:lnTo>
                    <a:pt x="21315" y="66488"/>
                  </a:lnTo>
                  <a:lnTo>
                    <a:pt x="20297" y="66418"/>
                  </a:lnTo>
                  <a:lnTo>
                    <a:pt x="19299" y="66318"/>
                  </a:lnTo>
                  <a:lnTo>
                    <a:pt x="18331" y="66168"/>
                  </a:lnTo>
                  <a:lnTo>
                    <a:pt x="17393" y="65989"/>
                  </a:lnTo>
                  <a:lnTo>
                    <a:pt x="16485" y="65769"/>
                  </a:lnTo>
                  <a:lnTo>
                    <a:pt x="15597" y="65520"/>
                  </a:lnTo>
                  <a:lnTo>
                    <a:pt x="14739" y="65230"/>
                  </a:lnTo>
                  <a:lnTo>
                    <a:pt x="13911" y="64921"/>
                  </a:lnTo>
                  <a:lnTo>
                    <a:pt x="13103" y="64572"/>
                  </a:lnTo>
                  <a:lnTo>
                    <a:pt x="12324" y="64203"/>
                  </a:lnTo>
                  <a:lnTo>
                    <a:pt x="11576" y="63803"/>
                  </a:lnTo>
                  <a:lnTo>
                    <a:pt x="10847" y="63374"/>
                  </a:lnTo>
                  <a:lnTo>
                    <a:pt x="10149" y="62925"/>
                  </a:lnTo>
                  <a:lnTo>
                    <a:pt x="9470" y="62456"/>
                  </a:lnTo>
                  <a:lnTo>
                    <a:pt x="8832" y="61977"/>
                  </a:lnTo>
                  <a:lnTo>
                    <a:pt x="8203" y="61468"/>
                  </a:lnTo>
                  <a:lnTo>
                    <a:pt x="7614" y="60950"/>
                  </a:lnTo>
                  <a:lnTo>
                    <a:pt x="7046" y="60411"/>
                  </a:lnTo>
                  <a:lnTo>
                    <a:pt x="6507" y="59862"/>
                  </a:lnTo>
                  <a:lnTo>
                    <a:pt x="5988" y="59303"/>
                  </a:lnTo>
                  <a:lnTo>
                    <a:pt x="5499" y="58724"/>
                  </a:lnTo>
                  <a:lnTo>
                    <a:pt x="5040" y="58156"/>
                  </a:lnTo>
                  <a:lnTo>
                    <a:pt x="4601" y="57567"/>
                  </a:lnTo>
                  <a:lnTo>
                    <a:pt x="4192" y="56978"/>
                  </a:lnTo>
                  <a:lnTo>
                    <a:pt x="3802" y="56389"/>
                  </a:lnTo>
                  <a:lnTo>
                    <a:pt x="3443" y="55791"/>
                  </a:lnTo>
                  <a:lnTo>
                    <a:pt x="3114" y="55192"/>
                  </a:lnTo>
                  <a:lnTo>
                    <a:pt x="2805" y="54603"/>
                  </a:lnTo>
                  <a:lnTo>
                    <a:pt x="2525" y="54014"/>
                  </a:lnTo>
                  <a:lnTo>
                    <a:pt x="2266" y="53436"/>
                  </a:lnTo>
                  <a:lnTo>
                    <a:pt x="2036" y="52857"/>
                  </a:lnTo>
                  <a:lnTo>
                    <a:pt x="2825" y="52518"/>
                  </a:lnTo>
                  <a:lnTo>
                    <a:pt x="3573" y="52188"/>
                  </a:lnTo>
                  <a:lnTo>
                    <a:pt x="4261" y="51889"/>
                  </a:lnTo>
                  <a:lnTo>
                    <a:pt x="4910" y="51610"/>
                  </a:lnTo>
                  <a:lnTo>
                    <a:pt x="5519" y="51350"/>
                  </a:lnTo>
                  <a:lnTo>
                    <a:pt x="6078" y="51111"/>
                  </a:lnTo>
                  <a:lnTo>
                    <a:pt x="6596" y="50881"/>
                  </a:lnTo>
                  <a:lnTo>
                    <a:pt x="7075" y="50672"/>
                  </a:lnTo>
                  <a:lnTo>
                    <a:pt x="7515" y="50482"/>
                  </a:lnTo>
                  <a:lnTo>
                    <a:pt x="7914" y="50312"/>
                  </a:lnTo>
                  <a:lnTo>
                    <a:pt x="8283" y="50153"/>
                  </a:lnTo>
                  <a:lnTo>
                    <a:pt x="8622" y="50003"/>
                  </a:lnTo>
                  <a:lnTo>
                    <a:pt x="8921" y="49873"/>
                  </a:lnTo>
                  <a:lnTo>
                    <a:pt x="9201" y="49754"/>
                  </a:lnTo>
                  <a:lnTo>
                    <a:pt x="9440" y="49654"/>
                  </a:lnTo>
                  <a:lnTo>
                    <a:pt x="9660" y="49554"/>
                  </a:lnTo>
                  <a:lnTo>
                    <a:pt x="9849" y="49474"/>
                  </a:lnTo>
                  <a:lnTo>
                    <a:pt x="10019" y="49404"/>
                  </a:lnTo>
                  <a:lnTo>
                    <a:pt x="10159" y="49335"/>
                  </a:lnTo>
                  <a:lnTo>
                    <a:pt x="10289" y="49285"/>
                  </a:lnTo>
                  <a:lnTo>
                    <a:pt x="10398" y="49235"/>
                  </a:lnTo>
                  <a:lnTo>
                    <a:pt x="10478" y="49205"/>
                  </a:lnTo>
                  <a:lnTo>
                    <a:pt x="10558" y="49165"/>
                  </a:lnTo>
                  <a:lnTo>
                    <a:pt x="10608" y="49145"/>
                  </a:lnTo>
                  <a:lnTo>
                    <a:pt x="10688" y="49105"/>
                  </a:lnTo>
                  <a:lnTo>
                    <a:pt x="10728" y="49095"/>
                  </a:lnTo>
                  <a:lnTo>
                    <a:pt x="10748" y="49085"/>
                  </a:lnTo>
                  <a:lnTo>
                    <a:pt x="10748" y="49085"/>
                  </a:lnTo>
                  <a:lnTo>
                    <a:pt x="11047" y="49804"/>
                  </a:lnTo>
                  <a:lnTo>
                    <a:pt x="11406" y="50532"/>
                  </a:lnTo>
                  <a:lnTo>
                    <a:pt x="11815" y="51260"/>
                  </a:lnTo>
                  <a:lnTo>
                    <a:pt x="12274" y="51989"/>
                  </a:lnTo>
                  <a:lnTo>
                    <a:pt x="12803" y="52707"/>
                  </a:lnTo>
                  <a:lnTo>
                    <a:pt x="13083" y="53067"/>
                  </a:lnTo>
                  <a:lnTo>
                    <a:pt x="13382" y="53406"/>
                  </a:lnTo>
                  <a:lnTo>
                    <a:pt x="13691" y="53745"/>
                  </a:lnTo>
                  <a:lnTo>
                    <a:pt x="14011" y="54074"/>
                  </a:lnTo>
                  <a:lnTo>
                    <a:pt x="14350" y="54404"/>
                  </a:lnTo>
                  <a:lnTo>
                    <a:pt x="14709" y="54713"/>
                  </a:lnTo>
                  <a:lnTo>
                    <a:pt x="15078" y="55012"/>
                  </a:lnTo>
                  <a:lnTo>
                    <a:pt x="15457" y="55302"/>
                  </a:lnTo>
                  <a:lnTo>
                    <a:pt x="15857" y="55571"/>
                  </a:lnTo>
                  <a:lnTo>
                    <a:pt x="16266" y="55841"/>
                  </a:lnTo>
                  <a:lnTo>
                    <a:pt x="16695" y="56080"/>
                  </a:lnTo>
                  <a:lnTo>
                    <a:pt x="17134" y="56310"/>
                  </a:lnTo>
                  <a:lnTo>
                    <a:pt x="17593" y="56529"/>
                  </a:lnTo>
                  <a:lnTo>
                    <a:pt x="18062" y="56719"/>
                  </a:lnTo>
                  <a:lnTo>
                    <a:pt x="18541" y="56898"/>
                  </a:lnTo>
                  <a:lnTo>
                    <a:pt x="19040" y="57058"/>
                  </a:lnTo>
                  <a:lnTo>
                    <a:pt x="19559" y="57188"/>
                  </a:lnTo>
                  <a:lnTo>
                    <a:pt x="20088" y="57297"/>
                  </a:lnTo>
                  <a:lnTo>
                    <a:pt x="20636" y="57387"/>
                  </a:lnTo>
                  <a:lnTo>
                    <a:pt x="21195" y="57457"/>
                  </a:lnTo>
                  <a:lnTo>
                    <a:pt x="21774" y="57497"/>
                  </a:lnTo>
                  <a:lnTo>
                    <a:pt x="22363" y="57507"/>
                  </a:lnTo>
                  <a:lnTo>
                    <a:pt x="23061" y="57497"/>
                  </a:lnTo>
                  <a:lnTo>
                    <a:pt x="23740" y="57447"/>
                  </a:lnTo>
                  <a:lnTo>
                    <a:pt x="24408" y="57377"/>
                  </a:lnTo>
                  <a:lnTo>
                    <a:pt x="25057" y="57277"/>
                  </a:lnTo>
                  <a:lnTo>
                    <a:pt x="25685" y="57148"/>
                  </a:lnTo>
                  <a:lnTo>
                    <a:pt x="26294" y="56998"/>
                  </a:lnTo>
                  <a:lnTo>
                    <a:pt x="26883" y="56808"/>
                  </a:lnTo>
                  <a:lnTo>
                    <a:pt x="27452" y="56599"/>
                  </a:lnTo>
                  <a:lnTo>
                    <a:pt x="28010" y="56359"/>
                  </a:lnTo>
                  <a:lnTo>
                    <a:pt x="28539" y="56100"/>
                  </a:lnTo>
                  <a:lnTo>
                    <a:pt x="29048" y="55801"/>
                  </a:lnTo>
                  <a:lnTo>
                    <a:pt x="29547" y="55481"/>
                  </a:lnTo>
                  <a:lnTo>
                    <a:pt x="30016" y="55142"/>
                  </a:lnTo>
                  <a:lnTo>
                    <a:pt x="30465" y="54773"/>
                  </a:lnTo>
                  <a:lnTo>
                    <a:pt x="30894" y="54374"/>
                  </a:lnTo>
                  <a:lnTo>
                    <a:pt x="31293" y="53945"/>
                  </a:lnTo>
                  <a:lnTo>
                    <a:pt x="31683" y="53496"/>
                  </a:lnTo>
                  <a:lnTo>
                    <a:pt x="32042" y="53027"/>
                  </a:lnTo>
                  <a:lnTo>
                    <a:pt x="32381" y="52528"/>
                  </a:lnTo>
                  <a:lnTo>
                    <a:pt x="32700" y="51999"/>
                  </a:lnTo>
                  <a:lnTo>
                    <a:pt x="32990" y="51460"/>
                  </a:lnTo>
                  <a:lnTo>
                    <a:pt x="33259" y="50881"/>
                  </a:lnTo>
                  <a:lnTo>
                    <a:pt x="33499" y="50282"/>
                  </a:lnTo>
                  <a:lnTo>
                    <a:pt x="33718" y="49664"/>
                  </a:lnTo>
                  <a:lnTo>
                    <a:pt x="33918" y="49015"/>
                  </a:lnTo>
                  <a:lnTo>
                    <a:pt x="34087" y="48347"/>
                  </a:lnTo>
                  <a:lnTo>
                    <a:pt x="34237" y="47658"/>
                  </a:lnTo>
                  <a:lnTo>
                    <a:pt x="34347" y="46940"/>
                  </a:lnTo>
                  <a:lnTo>
                    <a:pt x="34447" y="46201"/>
                  </a:lnTo>
                  <a:lnTo>
                    <a:pt x="34517" y="45443"/>
                  </a:lnTo>
                  <a:lnTo>
                    <a:pt x="34556" y="44665"/>
                  </a:lnTo>
                  <a:lnTo>
                    <a:pt x="34566" y="43856"/>
                  </a:lnTo>
                  <a:lnTo>
                    <a:pt x="34566" y="43567"/>
                  </a:lnTo>
                  <a:lnTo>
                    <a:pt x="34566" y="43297"/>
                  </a:lnTo>
                  <a:lnTo>
                    <a:pt x="34566" y="43038"/>
                  </a:lnTo>
                  <a:lnTo>
                    <a:pt x="34566" y="42799"/>
                  </a:lnTo>
                  <a:lnTo>
                    <a:pt x="34566" y="42579"/>
                  </a:lnTo>
                  <a:lnTo>
                    <a:pt x="34566" y="42379"/>
                  </a:lnTo>
                  <a:lnTo>
                    <a:pt x="34566" y="42010"/>
                  </a:lnTo>
                  <a:lnTo>
                    <a:pt x="34566" y="41701"/>
                  </a:lnTo>
                  <a:lnTo>
                    <a:pt x="34566" y="41441"/>
                  </a:lnTo>
                  <a:lnTo>
                    <a:pt x="34566" y="41232"/>
                  </a:lnTo>
                  <a:lnTo>
                    <a:pt x="34566" y="41062"/>
                  </a:lnTo>
                  <a:lnTo>
                    <a:pt x="34566" y="40933"/>
                  </a:lnTo>
                  <a:lnTo>
                    <a:pt x="34566" y="40833"/>
                  </a:lnTo>
                  <a:lnTo>
                    <a:pt x="34566" y="40763"/>
                  </a:lnTo>
                  <a:lnTo>
                    <a:pt x="34566" y="40713"/>
                  </a:lnTo>
                  <a:lnTo>
                    <a:pt x="34566" y="40683"/>
                  </a:lnTo>
                  <a:lnTo>
                    <a:pt x="34566" y="40673"/>
                  </a:lnTo>
                  <a:lnTo>
                    <a:pt x="34566" y="40663"/>
                  </a:lnTo>
                  <a:lnTo>
                    <a:pt x="34467" y="40663"/>
                  </a:lnTo>
                  <a:lnTo>
                    <a:pt x="34397" y="40663"/>
                  </a:lnTo>
                  <a:lnTo>
                    <a:pt x="34347" y="40663"/>
                  </a:lnTo>
                  <a:lnTo>
                    <a:pt x="34317" y="40663"/>
                  </a:lnTo>
                  <a:lnTo>
                    <a:pt x="34277" y="40663"/>
                  </a:lnTo>
                  <a:lnTo>
                    <a:pt x="34277" y="40663"/>
                  </a:lnTo>
                  <a:lnTo>
                    <a:pt x="33818" y="41152"/>
                  </a:lnTo>
                  <a:lnTo>
                    <a:pt x="33309" y="41641"/>
                  </a:lnTo>
                  <a:lnTo>
                    <a:pt x="32760" y="42120"/>
                  </a:lnTo>
                  <a:lnTo>
                    <a:pt x="32172" y="42579"/>
                  </a:lnTo>
                  <a:lnTo>
                    <a:pt x="31533" y="43028"/>
                  </a:lnTo>
                  <a:lnTo>
                    <a:pt x="30854" y="43467"/>
                  </a:lnTo>
                  <a:lnTo>
                    <a:pt x="30136" y="43876"/>
                  </a:lnTo>
                  <a:lnTo>
                    <a:pt x="29378" y="44255"/>
                  </a:lnTo>
                  <a:lnTo>
                    <a:pt x="28579" y="44605"/>
                  </a:lnTo>
                  <a:lnTo>
                    <a:pt x="27751" y="44924"/>
                  </a:lnTo>
                  <a:lnTo>
                    <a:pt x="26883" y="45193"/>
                  </a:lnTo>
                  <a:lnTo>
                    <a:pt x="25985" y="45433"/>
                  </a:lnTo>
                  <a:lnTo>
                    <a:pt x="25057" y="45623"/>
                  </a:lnTo>
                  <a:lnTo>
                    <a:pt x="24578" y="45702"/>
                  </a:lnTo>
                  <a:lnTo>
                    <a:pt x="24089" y="45762"/>
                  </a:lnTo>
                  <a:lnTo>
                    <a:pt x="23600" y="45812"/>
                  </a:lnTo>
                  <a:lnTo>
                    <a:pt x="23091" y="45852"/>
                  </a:lnTo>
                  <a:lnTo>
                    <a:pt x="22592" y="45872"/>
                  </a:lnTo>
                  <a:lnTo>
                    <a:pt x="22073" y="45882"/>
                  </a:lnTo>
                  <a:lnTo>
                    <a:pt x="21016" y="45852"/>
                  </a:lnTo>
                  <a:lnTo>
                    <a:pt x="19958" y="45762"/>
                  </a:lnTo>
                  <a:lnTo>
                    <a:pt x="18910" y="45623"/>
                  </a:lnTo>
                  <a:lnTo>
                    <a:pt x="17872" y="45423"/>
                  </a:lnTo>
                  <a:lnTo>
                    <a:pt x="16844" y="45163"/>
                  </a:lnTo>
                  <a:lnTo>
                    <a:pt x="15827" y="44864"/>
                  </a:lnTo>
                  <a:lnTo>
                    <a:pt x="14829" y="44505"/>
                  </a:lnTo>
                  <a:lnTo>
                    <a:pt x="13851" y="44096"/>
                  </a:lnTo>
                  <a:lnTo>
                    <a:pt x="12883" y="43637"/>
                  </a:lnTo>
                  <a:lnTo>
                    <a:pt x="11935" y="43138"/>
                  </a:lnTo>
                  <a:lnTo>
                    <a:pt x="11007" y="42589"/>
                  </a:lnTo>
                  <a:lnTo>
                    <a:pt x="10109" y="41990"/>
                  </a:lnTo>
                  <a:lnTo>
                    <a:pt x="9241" y="41362"/>
                  </a:lnTo>
                  <a:lnTo>
                    <a:pt x="8393" y="40683"/>
                  </a:lnTo>
                  <a:lnTo>
                    <a:pt x="7574" y="39965"/>
                  </a:lnTo>
                  <a:lnTo>
                    <a:pt x="6786" y="39206"/>
                  </a:lnTo>
                  <a:lnTo>
                    <a:pt x="6038" y="38408"/>
                  </a:lnTo>
                  <a:lnTo>
                    <a:pt x="5319" y="37580"/>
                  </a:lnTo>
                  <a:lnTo>
                    <a:pt x="4641" y="36722"/>
                  </a:lnTo>
                  <a:lnTo>
                    <a:pt x="4002" y="35824"/>
                  </a:lnTo>
                  <a:lnTo>
                    <a:pt x="3393" y="34886"/>
                  </a:lnTo>
                  <a:lnTo>
                    <a:pt x="2835" y="33928"/>
                  </a:lnTo>
                  <a:lnTo>
                    <a:pt x="2326" y="32940"/>
                  </a:lnTo>
                  <a:lnTo>
                    <a:pt x="1857" y="31922"/>
                  </a:lnTo>
                  <a:lnTo>
                    <a:pt x="1438" y="30874"/>
                  </a:lnTo>
                  <a:lnTo>
                    <a:pt x="1068" y="29806"/>
                  </a:lnTo>
                  <a:lnTo>
                    <a:pt x="749" y="28719"/>
                  </a:lnTo>
                  <a:lnTo>
                    <a:pt x="480" y="27601"/>
                  </a:lnTo>
                  <a:lnTo>
                    <a:pt x="370" y="27042"/>
                  </a:lnTo>
                  <a:lnTo>
                    <a:pt x="280" y="26464"/>
                  </a:lnTo>
                  <a:lnTo>
                    <a:pt x="190" y="25895"/>
                  </a:lnTo>
                  <a:lnTo>
                    <a:pt x="120" y="25316"/>
                  </a:lnTo>
                  <a:lnTo>
                    <a:pt x="70" y="24727"/>
                  </a:lnTo>
                  <a:lnTo>
                    <a:pt x="31" y="24139"/>
                  </a:lnTo>
                  <a:lnTo>
                    <a:pt x="11" y="23550"/>
                  </a:lnTo>
                  <a:lnTo>
                    <a:pt x="1" y="22951"/>
                  </a:lnTo>
                  <a:lnTo>
                    <a:pt x="11" y="22352"/>
                  </a:lnTo>
                  <a:lnTo>
                    <a:pt x="31" y="21764"/>
                  </a:lnTo>
                  <a:lnTo>
                    <a:pt x="70" y="21175"/>
                  </a:lnTo>
                  <a:lnTo>
                    <a:pt x="120" y="20586"/>
                  </a:lnTo>
                  <a:lnTo>
                    <a:pt x="190" y="20008"/>
                  </a:lnTo>
                  <a:lnTo>
                    <a:pt x="280" y="19429"/>
                  </a:lnTo>
                  <a:lnTo>
                    <a:pt x="370" y="18860"/>
                  </a:lnTo>
                  <a:lnTo>
                    <a:pt x="480" y="18291"/>
                  </a:lnTo>
                  <a:lnTo>
                    <a:pt x="749" y="17184"/>
                  </a:lnTo>
                  <a:lnTo>
                    <a:pt x="1068" y="16086"/>
                  </a:lnTo>
                  <a:lnTo>
                    <a:pt x="1438" y="15018"/>
                  </a:lnTo>
                  <a:lnTo>
                    <a:pt x="1857" y="13970"/>
                  </a:lnTo>
                  <a:lnTo>
                    <a:pt x="2326" y="12953"/>
                  </a:lnTo>
                  <a:lnTo>
                    <a:pt x="2835" y="11965"/>
                  </a:lnTo>
                  <a:lnTo>
                    <a:pt x="3393" y="11007"/>
                  </a:lnTo>
                  <a:lnTo>
                    <a:pt x="4002" y="10069"/>
                  </a:lnTo>
                  <a:lnTo>
                    <a:pt x="4641" y="9171"/>
                  </a:lnTo>
                  <a:lnTo>
                    <a:pt x="5319" y="8313"/>
                  </a:lnTo>
                  <a:lnTo>
                    <a:pt x="6038" y="7474"/>
                  </a:lnTo>
                  <a:lnTo>
                    <a:pt x="6786" y="6686"/>
                  </a:lnTo>
                  <a:lnTo>
                    <a:pt x="7574" y="5928"/>
                  </a:lnTo>
                  <a:lnTo>
                    <a:pt x="8393" y="5209"/>
                  </a:lnTo>
                  <a:lnTo>
                    <a:pt x="9241" y="4531"/>
                  </a:lnTo>
                  <a:lnTo>
                    <a:pt x="10109" y="3892"/>
                  </a:lnTo>
                  <a:lnTo>
                    <a:pt x="11007" y="3293"/>
                  </a:lnTo>
                  <a:lnTo>
                    <a:pt x="11935" y="2745"/>
                  </a:lnTo>
                  <a:lnTo>
                    <a:pt x="12883" y="2246"/>
                  </a:lnTo>
                  <a:lnTo>
                    <a:pt x="13851" y="1787"/>
                  </a:lnTo>
                  <a:lnTo>
                    <a:pt x="14829" y="1378"/>
                  </a:lnTo>
                  <a:lnTo>
                    <a:pt x="15827" y="1018"/>
                  </a:lnTo>
                  <a:lnTo>
                    <a:pt x="16844" y="719"/>
                  </a:lnTo>
                  <a:lnTo>
                    <a:pt x="17872" y="459"/>
                  </a:lnTo>
                  <a:lnTo>
                    <a:pt x="18910" y="260"/>
                  </a:lnTo>
                  <a:lnTo>
                    <a:pt x="19958" y="120"/>
                  </a:lnTo>
                  <a:lnTo>
                    <a:pt x="21016" y="30"/>
                  </a:lnTo>
                  <a:lnTo>
                    <a:pt x="22073" y="0"/>
                  </a:lnTo>
                  <a:lnTo>
                    <a:pt x="22592" y="10"/>
                  </a:lnTo>
                  <a:lnTo>
                    <a:pt x="23091" y="30"/>
                  </a:lnTo>
                  <a:lnTo>
                    <a:pt x="24089" y="110"/>
                  </a:lnTo>
                  <a:lnTo>
                    <a:pt x="25057" y="230"/>
                  </a:lnTo>
                  <a:lnTo>
                    <a:pt x="25985" y="410"/>
                  </a:lnTo>
                  <a:lnTo>
                    <a:pt x="26883" y="629"/>
                  </a:lnTo>
                  <a:lnTo>
                    <a:pt x="27751" y="889"/>
                  </a:lnTo>
                  <a:lnTo>
                    <a:pt x="28579" y="1188"/>
                  </a:lnTo>
                  <a:lnTo>
                    <a:pt x="29378" y="1527"/>
                  </a:lnTo>
                  <a:lnTo>
                    <a:pt x="30136" y="1896"/>
                  </a:lnTo>
                  <a:lnTo>
                    <a:pt x="30854" y="2296"/>
                  </a:lnTo>
                  <a:lnTo>
                    <a:pt x="31533" y="2735"/>
                  </a:lnTo>
                  <a:lnTo>
                    <a:pt x="32172" y="3184"/>
                  </a:lnTo>
                  <a:lnTo>
                    <a:pt x="32760" y="3673"/>
                  </a:lnTo>
                  <a:lnTo>
                    <a:pt x="33309" y="4172"/>
                  </a:lnTo>
                  <a:lnTo>
                    <a:pt x="33818" y="4690"/>
                  </a:lnTo>
                  <a:lnTo>
                    <a:pt x="34277" y="5229"/>
                  </a:lnTo>
                  <a:lnTo>
                    <a:pt x="34377" y="5229"/>
                  </a:lnTo>
                  <a:lnTo>
                    <a:pt x="34447" y="5229"/>
                  </a:lnTo>
                  <a:lnTo>
                    <a:pt x="34497" y="5229"/>
                  </a:lnTo>
                  <a:lnTo>
                    <a:pt x="34526" y="5229"/>
                  </a:lnTo>
                  <a:lnTo>
                    <a:pt x="34566" y="5229"/>
                  </a:lnTo>
                  <a:lnTo>
                    <a:pt x="34566" y="5229"/>
                  </a:lnTo>
                  <a:lnTo>
                    <a:pt x="34566" y="4890"/>
                  </a:lnTo>
                  <a:lnTo>
                    <a:pt x="34566" y="4561"/>
                  </a:lnTo>
                  <a:lnTo>
                    <a:pt x="34566" y="4261"/>
                  </a:lnTo>
                  <a:lnTo>
                    <a:pt x="34566" y="3982"/>
                  </a:lnTo>
                  <a:lnTo>
                    <a:pt x="34566" y="3722"/>
                  </a:lnTo>
                  <a:lnTo>
                    <a:pt x="34566" y="3483"/>
                  </a:lnTo>
                  <a:lnTo>
                    <a:pt x="34566" y="3253"/>
                  </a:lnTo>
                  <a:lnTo>
                    <a:pt x="34566" y="3044"/>
                  </a:lnTo>
                  <a:lnTo>
                    <a:pt x="34566" y="2854"/>
                  </a:lnTo>
                  <a:lnTo>
                    <a:pt x="34566" y="2685"/>
                  </a:lnTo>
                  <a:lnTo>
                    <a:pt x="34566" y="2375"/>
                  </a:lnTo>
                  <a:lnTo>
                    <a:pt x="34566" y="2126"/>
                  </a:lnTo>
                  <a:lnTo>
                    <a:pt x="34566" y="1926"/>
                  </a:lnTo>
                  <a:lnTo>
                    <a:pt x="34566" y="1777"/>
                  </a:lnTo>
                  <a:lnTo>
                    <a:pt x="34566" y="1657"/>
                  </a:lnTo>
                  <a:lnTo>
                    <a:pt x="34566" y="1577"/>
                  </a:lnTo>
                  <a:lnTo>
                    <a:pt x="34566" y="1517"/>
                  </a:lnTo>
                  <a:lnTo>
                    <a:pt x="34566" y="1477"/>
                  </a:lnTo>
                  <a:lnTo>
                    <a:pt x="34566" y="1467"/>
                  </a:lnTo>
                  <a:lnTo>
                    <a:pt x="34566" y="1457"/>
                  </a:lnTo>
                  <a:lnTo>
                    <a:pt x="44146" y="1457"/>
                  </a:lnTo>
                  <a:close/>
                  <a:moveTo>
                    <a:pt x="35145" y="22951"/>
                  </a:moveTo>
                  <a:lnTo>
                    <a:pt x="35145" y="22951"/>
                  </a:lnTo>
                  <a:lnTo>
                    <a:pt x="35125" y="22193"/>
                  </a:lnTo>
                  <a:lnTo>
                    <a:pt x="35085" y="21454"/>
                  </a:lnTo>
                  <a:lnTo>
                    <a:pt x="35005" y="20726"/>
                  </a:lnTo>
                  <a:lnTo>
                    <a:pt x="34906" y="20017"/>
                  </a:lnTo>
                  <a:lnTo>
                    <a:pt x="34776" y="19319"/>
                  </a:lnTo>
                  <a:lnTo>
                    <a:pt x="34616" y="18640"/>
                  </a:lnTo>
                  <a:lnTo>
                    <a:pt x="34427" y="17982"/>
                  </a:lnTo>
                  <a:lnTo>
                    <a:pt x="34217" y="17343"/>
                  </a:lnTo>
                  <a:lnTo>
                    <a:pt x="33978" y="16715"/>
                  </a:lnTo>
                  <a:lnTo>
                    <a:pt x="33718" y="16116"/>
                  </a:lnTo>
                  <a:lnTo>
                    <a:pt x="33429" y="15527"/>
                  </a:lnTo>
                  <a:lnTo>
                    <a:pt x="33120" y="14968"/>
                  </a:lnTo>
                  <a:lnTo>
                    <a:pt x="32790" y="14420"/>
                  </a:lnTo>
                  <a:lnTo>
                    <a:pt x="32431" y="13901"/>
                  </a:lnTo>
                  <a:lnTo>
                    <a:pt x="32062" y="13402"/>
                  </a:lnTo>
                  <a:lnTo>
                    <a:pt x="31663" y="12933"/>
                  </a:lnTo>
                  <a:lnTo>
                    <a:pt x="31244" y="12484"/>
                  </a:lnTo>
                  <a:lnTo>
                    <a:pt x="30804" y="12055"/>
                  </a:lnTo>
                  <a:lnTo>
                    <a:pt x="30345" y="11655"/>
                  </a:lnTo>
                  <a:lnTo>
                    <a:pt x="29867" y="11276"/>
                  </a:lnTo>
                  <a:lnTo>
                    <a:pt x="29378" y="10927"/>
                  </a:lnTo>
                  <a:lnTo>
                    <a:pt x="28869" y="10608"/>
                  </a:lnTo>
                  <a:lnTo>
                    <a:pt x="28340" y="10308"/>
                  </a:lnTo>
                  <a:lnTo>
                    <a:pt x="27791" y="10049"/>
                  </a:lnTo>
                  <a:lnTo>
                    <a:pt x="27232" y="9809"/>
                  </a:lnTo>
                  <a:lnTo>
                    <a:pt x="26663" y="9600"/>
                  </a:lnTo>
                  <a:lnTo>
                    <a:pt x="26075" y="9420"/>
                  </a:lnTo>
                  <a:lnTo>
                    <a:pt x="25476" y="9281"/>
                  </a:lnTo>
                  <a:lnTo>
                    <a:pt x="24857" y="9161"/>
                  </a:lnTo>
                  <a:lnTo>
                    <a:pt x="24239" y="9081"/>
                  </a:lnTo>
                  <a:lnTo>
                    <a:pt x="23600" y="9031"/>
                  </a:lnTo>
                  <a:lnTo>
                    <a:pt x="22951" y="9011"/>
                  </a:lnTo>
                  <a:lnTo>
                    <a:pt x="22303" y="9031"/>
                  </a:lnTo>
                  <a:lnTo>
                    <a:pt x="21654" y="9081"/>
                  </a:lnTo>
                  <a:lnTo>
                    <a:pt x="21025" y="9161"/>
                  </a:lnTo>
                  <a:lnTo>
                    <a:pt x="20397" y="9281"/>
                  </a:lnTo>
                  <a:lnTo>
                    <a:pt x="19788" y="9420"/>
                  </a:lnTo>
                  <a:lnTo>
                    <a:pt x="19179" y="9600"/>
                  </a:lnTo>
                  <a:lnTo>
                    <a:pt x="18591" y="9809"/>
                  </a:lnTo>
                  <a:lnTo>
                    <a:pt x="18012" y="10049"/>
                  </a:lnTo>
                  <a:lnTo>
                    <a:pt x="17443" y="10308"/>
                  </a:lnTo>
                  <a:lnTo>
                    <a:pt x="16894" y="10608"/>
                  </a:lnTo>
                  <a:lnTo>
                    <a:pt x="16365" y="10927"/>
                  </a:lnTo>
                  <a:lnTo>
                    <a:pt x="15847" y="11276"/>
                  </a:lnTo>
                  <a:lnTo>
                    <a:pt x="15338" y="11655"/>
                  </a:lnTo>
                  <a:lnTo>
                    <a:pt x="14859" y="12055"/>
                  </a:lnTo>
                  <a:lnTo>
                    <a:pt x="14390" y="12484"/>
                  </a:lnTo>
                  <a:lnTo>
                    <a:pt x="13941" y="12933"/>
                  </a:lnTo>
                  <a:lnTo>
                    <a:pt x="13522" y="13402"/>
                  </a:lnTo>
                  <a:lnTo>
                    <a:pt x="13112" y="13901"/>
                  </a:lnTo>
                  <a:lnTo>
                    <a:pt x="12733" y="14420"/>
                  </a:lnTo>
                  <a:lnTo>
                    <a:pt x="12374" y="14968"/>
                  </a:lnTo>
                  <a:lnTo>
                    <a:pt x="12035" y="15527"/>
                  </a:lnTo>
                  <a:lnTo>
                    <a:pt x="11725" y="16116"/>
                  </a:lnTo>
                  <a:lnTo>
                    <a:pt x="11446" y="16715"/>
                  </a:lnTo>
                  <a:lnTo>
                    <a:pt x="11187" y="17343"/>
                  </a:lnTo>
                  <a:lnTo>
                    <a:pt x="10957" y="17982"/>
                  </a:lnTo>
                  <a:lnTo>
                    <a:pt x="10748" y="18640"/>
                  </a:lnTo>
                  <a:lnTo>
                    <a:pt x="10578" y="19319"/>
                  </a:lnTo>
                  <a:lnTo>
                    <a:pt x="10428" y="20017"/>
                  </a:lnTo>
                  <a:lnTo>
                    <a:pt x="10318" y="20726"/>
                  </a:lnTo>
                  <a:lnTo>
                    <a:pt x="10239" y="21454"/>
                  </a:lnTo>
                  <a:lnTo>
                    <a:pt x="10189" y="22193"/>
                  </a:lnTo>
                  <a:lnTo>
                    <a:pt x="10169" y="22951"/>
                  </a:lnTo>
                  <a:lnTo>
                    <a:pt x="10189" y="23710"/>
                  </a:lnTo>
                  <a:lnTo>
                    <a:pt x="10239" y="24448"/>
                  </a:lnTo>
                  <a:lnTo>
                    <a:pt x="10318" y="25176"/>
                  </a:lnTo>
                  <a:lnTo>
                    <a:pt x="10428" y="25885"/>
                  </a:lnTo>
                  <a:lnTo>
                    <a:pt x="10578" y="26583"/>
                  </a:lnTo>
                  <a:lnTo>
                    <a:pt x="10748" y="27262"/>
                  </a:lnTo>
                  <a:lnTo>
                    <a:pt x="10957" y="27921"/>
                  </a:lnTo>
                  <a:lnTo>
                    <a:pt x="11187" y="28559"/>
                  </a:lnTo>
                  <a:lnTo>
                    <a:pt x="11446" y="29188"/>
                  </a:lnTo>
                  <a:lnTo>
                    <a:pt x="11725" y="29787"/>
                  </a:lnTo>
                  <a:lnTo>
                    <a:pt x="12035" y="30375"/>
                  </a:lnTo>
                  <a:lnTo>
                    <a:pt x="12374" y="30934"/>
                  </a:lnTo>
                  <a:lnTo>
                    <a:pt x="12733" y="31483"/>
                  </a:lnTo>
                  <a:lnTo>
                    <a:pt x="13112" y="32002"/>
                  </a:lnTo>
                  <a:lnTo>
                    <a:pt x="13522" y="32501"/>
                  </a:lnTo>
                  <a:lnTo>
                    <a:pt x="13941" y="32970"/>
                  </a:lnTo>
                  <a:lnTo>
                    <a:pt x="14390" y="33419"/>
                  </a:lnTo>
                  <a:lnTo>
                    <a:pt x="14859" y="33848"/>
                  </a:lnTo>
                  <a:lnTo>
                    <a:pt x="15338" y="34247"/>
                  </a:lnTo>
                  <a:lnTo>
                    <a:pt x="15847" y="34626"/>
                  </a:lnTo>
                  <a:lnTo>
                    <a:pt x="16365" y="34975"/>
                  </a:lnTo>
                  <a:lnTo>
                    <a:pt x="16894" y="35295"/>
                  </a:lnTo>
                  <a:lnTo>
                    <a:pt x="17443" y="35594"/>
                  </a:lnTo>
                  <a:lnTo>
                    <a:pt x="18012" y="35853"/>
                  </a:lnTo>
                  <a:lnTo>
                    <a:pt x="18591" y="36093"/>
                  </a:lnTo>
                  <a:lnTo>
                    <a:pt x="19179" y="36303"/>
                  </a:lnTo>
                  <a:lnTo>
                    <a:pt x="19788" y="36482"/>
                  </a:lnTo>
                  <a:lnTo>
                    <a:pt x="20397" y="36622"/>
                  </a:lnTo>
                  <a:lnTo>
                    <a:pt x="21025" y="36742"/>
                  </a:lnTo>
                  <a:lnTo>
                    <a:pt x="21654" y="36821"/>
                  </a:lnTo>
                  <a:lnTo>
                    <a:pt x="22303" y="36871"/>
                  </a:lnTo>
                  <a:lnTo>
                    <a:pt x="22951" y="36891"/>
                  </a:lnTo>
                  <a:lnTo>
                    <a:pt x="23600" y="36871"/>
                  </a:lnTo>
                  <a:lnTo>
                    <a:pt x="24239" y="36821"/>
                  </a:lnTo>
                  <a:lnTo>
                    <a:pt x="24857" y="36742"/>
                  </a:lnTo>
                  <a:lnTo>
                    <a:pt x="25476" y="36622"/>
                  </a:lnTo>
                  <a:lnTo>
                    <a:pt x="26075" y="36482"/>
                  </a:lnTo>
                  <a:lnTo>
                    <a:pt x="26663" y="36303"/>
                  </a:lnTo>
                  <a:lnTo>
                    <a:pt x="27232" y="36093"/>
                  </a:lnTo>
                  <a:lnTo>
                    <a:pt x="27791" y="35853"/>
                  </a:lnTo>
                  <a:lnTo>
                    <a:pt x="28340" y="35594"/>
                  </a:lnTo>
                  <a:lnTo>
                    <a:pt x="28869" y="35295"/>
                  </a:lnTo>
                  <a:lnTo>
                    <a:pt x="29378" y="34975"/>
                  </a:lnTo>
                  <a:lnTo>
                    <a:pt x="29867" y="34626"/>
                  </a:lnTo>
                  <a:lnTo>
                    <a:pt x="30345" y="34247"/>
                  </a:lnTo>
                  <a:lnTo>
                    <a:pt x="30804" y="33848"/>
                  </a:lnTo>
                  <a:lnTo>
                    <a:pt x="31244" y="33419"/>
                  </a:lnTo>
                  <a:lnTo>
                    <a:pt x="31663" y="32970"/>
                  </a:lnTo>
                  <a:lnTo>
                    <a:pt x="32062" y="32501"/>
                  </a:lnTo>
                  <a:lnTo>
                    <a:pt x="32431" y="32002"/>
                  </a:lnTo>
                  <a:lnTo>
                    <a:pt x="32790" y="31483"/>
                  </a:lnTo>
                  <a:lnTo>
                    <a:pt x="33120" y="30934"/>
                  </a:lnTo>
                  <a:lnTo>
                    <a:pt x="33429" y="30375"/>
                  </a:lnTo>
                  <a:lnTo>
                    <a:pt x="33718" y="29787"/>
                  </a:lnTo>
                  <a:lnTo>
                    <a:pt x="33978" y="29188"/>
                  </a:lnTo>
                  <a:lnTo>
                    <a:pt x="34217" y="28559"/>
                  </a:lnTo>
                  <a:lnTo>
                    <a:pt x="34427" y="27921"/>
                  </a:lnTo>
                  <a:lnTo>
                    <a:pt x="34616" y="27262"/>
                  </a:lnTo>
                  <a:lnTo>
                    <a:pt x="34776" y="26583"/>
                  </a:lnTo>
                  <a:lnTo>
                    <a:pt x="34906" y="25885"/>
                  </a:lnTo>
                  <a:lnTo>
                    <a:pt x="35005" y="25176"/>
                  </a:lnTo>
                  <a:lnTo>
                    <a:pt x="35085" y="24448"/>
                  </a:lnTo>
                  <a:lnTo>
                    <a:pt x="35125" y="23710"/>
                  </a:lnTo>
                  <a:lnTo>
                    <a:pt x="35145" y="2295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264" name="Shape 264"/>
            <p:cNvSpPr/>
            <p:nvPr/>
          </p:nvSpPr>
          <p:spPr>
            <a:xfrm>
              <a:off x="6244150" y="523000"/>
              <a:ext cx="246750" cy="1684425"/>
            </a:xfrm>
            <a:custGeom>
              <a:pathLst>
                <a:path extrusionOk="0" h="67377" w="9870">
                  <a:moveTo>
                    <a:pt x="9869" y="1"/>
                  </a:moveTo>
                  <a:lnTo>
                    <a:pt x="9869" y="67376"/>
                  </a:lnTo>
                  <a:lnTo>
                    <a:pt x="0" y="67376"/>
                  </a:lnTo>
                  <a:lnTo>
                    <a:pt x="0" y="1"/>
                  </a:lnTo>
                  <a:lnTo>
                    <a:pt x="9869"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265" name="Shape 265"/>
            <p:cNvSpPr/>
            <p:nvPr/>
          </p:nvSpPr>
          <p:spPr>
            <a:xfrm>
              <a:off x="6607125" y="1096525"/>
              <a:ext cx="1045525" cy="1147050"/>
            </a:xfrm>
            <a:custGeom>
              <a:pathLst>
                <a:path extrusionOk="0" h="45882" w="41821">
                  <a:moveTo>
                    <a:pt x="33688" y="30495"/>
                  </a:moveTo>
                  <a:lnTo>
                    <a:pt x="33688" y="30495"/>
                  </a:lnTo>
                  <a:lnTo>
                    <a:pt x="34396" y="30974"/>
                  </a:lnTo>
                  <a:lnTo>
                    <a:pt x="35065" y="31413"/>
                  </a:lnTo>
                  <a:lnTo>
                    <a:pt x="35694" y="31832"/>
                  </a:lnTo>
                  <a:lnTo>
                    <a:pt x="36272" y="32221"/>
                  </a:lnTo>
                  <a:lnTo>
                    <a:pt x="36821" y="32581"/>
                  </a:lnTo>
                  <a:lnTo>
                    <a:pt x="37320" y="32920"/>
                  </a:lnTo>
                  <a:lnTo>
                    <a:pt x="37789" y="33229"/>
                  </a:lnTo>
                  <a:lnTo>
                    <a:pt x="38218" y="33518"/>
                  </a:lnTo>
                  <a:lnTo>
                    <a:pt x="38617" y="33778"/>
                  </a:lnTo>
                  <a:lnTo>
                    <a:pt x="38987" y="34027"/>
                  </a:lnTo>
                  <a:lnTo>
                    <a:pt x="39316" y="34247"/>
                  </a:lnTo>
                  <a:lnTo>
                    <a:pt x="39615" y="34446"/>
                  </a:lnTo>
                  <a:lnTo>
                    <a:pt x="39885" y="34626"/>
                  </a:lnTo>
                  <a:lnTo>
                    <a:pt x="40134" y="34796"/>
                  </a:lnTo>
                  <a:lnTo>
                    <a:pt x="40354" y="34935"/>
                  </a:lnTo>
                  <a:lnTo>
                    <a:pt x="40553" y="35075"/>
                  </a:lnTo>
                  <a:lnTo>
                    <a:pt x="40723" y="35185"/>
                  </a:lnTo>
                  <a:lnTo>
                    <a:pt x="40873" y="35285"/>
                  </a:lnTo>
                  <a:lnTo>
                    <a:pt x="41002" y="35375"/>
                  </a:lnTo>
                  <a:lnTo>
                    <a:pt x="41122" y="35444"/>
                  </a:lnTo>
                  <a:lnTo>
                    <a:pt x="41212" y="35514"/>
                  </a:lnTo>
                  <a:lnTo>
                    <a:pt x="41292" y="35564"/>
                  </a:lnTo>
                  <a:lnTo>
                    <a:pt x="41361" y="35604"/>
                  </a:lnTo>
                  <a:lnTo>
                    <a:pt x="41411" y="35644"/>
                  </a:lnTo>
                  <a:lnTo>
                    <a:pt x="41481" y="35694"/>
                  </a:lnTo>
                  <a:lnTo>
                    <a:pt x="41511" y="35714"/>
                  </a:lnTo>
                  <a:lnTo>
                    <a:pt x="41531" y="35724"/>
                  </a:lnTo>
                  <a:lnTo>
                    <a:pt x="41531" y="35724"/>
                  </a:lnTo>
                  <a:lnTo>
                    <a:pt x="41272" y="36083"/>
                  </a:lnTo>
                  <a:lnTo>
                    <a:pt x="41002" y="36462"/>
                  </a:lnTo>
                  <a:lnTo>
                    <a:pt x="40703" y="36851"/>
                  </a:lnTo>
                  <a:lnTo>
                    <a:pt x="40384" y="37250"/>
                  </a:lnTo>
                  <a:lnTo>
                    <a:pt x="40044" y="37650"/>
                  </a:lnTo>
                  <a:lnTo>
                    <a:pt x="39685" y="38069"/>
                  </a:lnTo>
                  <a:lnTo>
                    <a:pt x="39306" y="38488"/>
                  </a:lnTo>
                  <a:lnTo>
                    <a:pt x="38907" y="38907"/>
                  </a:lnTo>
                  <a:lnTo>
                    <a:pt x="38478" y="39326"/>
                  </a:lnTo>
                  <a:lnTo>
                    <a:pt x="38029" y="39755"/>
                  </a:lnTo>
                  <a:lnTo>
                    <a:pt x="37570" y="40174"/>
                  </a:lnTo>
                  <a:lnTo>
                    <a:pt x="37071" y="40603"/>
                  </a:lnTo>
                  <a:lnTo>
                    <a:pt x="36562" y="41012"/>
                  </a:lnTo>
                  <a:lnTo>
                    <a:pt x="36023" y="41422"/>
                  </a:lnTo>
                  <a:lnTo>
                    <a:pt x="35474" y="41831"/>
                  </a:lnTo>
                  <a:lnTo>
                    <a:pt x="34885" y="42220"/>
                  </a:lnTo>
                  <a:lnTo>
                    <a:pt x="34287" y="42599"/>
                  </a:lnTo>
                  <a:lnTo>
                    <a:pt x="33658" y="42968"/>
                  </a:lnTo>
                  <a:lnTo>
                    <a:pt x="33009" y="43327"/>
                  </a:lnTo>
                  <a:lnTo>
                    <a:pt x="32341" y="43667"/>
                  </a:lnTo>
                  <a:lnTo>
                    <a:pt x="31642" y="43986"/>
                  </a:lnTo>
                  <a:lnTo>
                    <a:pt x="30914" y="44285"/>
                  </a:lnTo>
                  <a:lnTo>
                    <a:pt x="30176" y="44565"/>
                  </a:lnTo>
                  <a:lnTo>
                    <a:pt x="29407" y="44824"/>
                  </a:lnTo>
                  <a:lnTo>
                    <a:pt x="28609" y="45064"/>
                  </a:lnTo>
                  <a:lnTo>
                    <a:pt x="27801" y="45273"/>
                  </a:lnTo>
                  <a:lnTo>
                    <a:pt x="26952" y="45453"/>
                  </a:lnTo>
                  <a:lnTo>
                    <a:pt x="26084" y="45603"/>
                  </a:lnTo>
                  <a:lnTo>
                    <a:pt x="25196" y="45722"/>
                  </a:lnTo>
                  <a:lnTo>
                    <a:pt x="24278" y="45812"/>
                  </a:lnTo>
                  <a:lnTo>
                    <a:pt x="23340" y="45862"/>
                  </a:lnTo>
                  <a:lnTo>
                    <a:pt x="22372" y="45882"/>
                  </a:lnTo>
                  <a:lnTo>
                    <a:pt x="21764" y="45872"/>
                  </a:lnTo>
                  <a:lnTo>
                    <a:pt x="21155" y="45852"/>
                  </a:lnTo>
                  <a:lnTo>
                    <a:pt x="20556" y="45812"/>
                  </a:lnTo>
                  <a:lnTo>
                    <a:pt x="19967" y="45762"/>
                  </a:lnTo>
                  <a:lnTo>
                    <a:pt x="19379" y="45702"/>
                  </a:lnTo>
                  <a:lnTo>
                    <a:pt x="18800" y="45623"/>
                  </a:lnTo>
                  <a:lnTo>
                    <a:pt x="18221" y="45523"/>
                  </a:lnTo>
                  <a:lnTo>
                    <a:pt x="17652" y="45423"/>
                  </a:lnTo>
                  <a:lnTo>
                    <a:pt x="16535" y="45163"/>
                  </a:lnTo>
                  <a:lnTo>
                    <a:pt x="15447" y="44864"/>
                  </a:lnTo>
                  <a:lnTo>
                    <a:pt x="14389" y="44505"/>
                  </a:lnTo>
                  <a:lnTo>
                    <a:pt x="13362" y="44096"/>
                  </a:lnTo>
                  <a:lnTo>
                    <a:pt x="12354" y="43637"/>
                  </a:lnTo>
                  <a:lnTo>
                    <a:pt x="11386" y="43138"/>
                  </a:lnTo>
                  <a:lnTo>
                    <a:pt x="10448" y="42589"/>
                  </a:lnTo>
                  <a:lnTo>
                    <a:pt x="9540" y="41990"/>
                  </a:lnTo>
                  <a:lnTo>
                    <a:pt x="8672" y="41362"/>
                  </a:lnTo>
                  <a:lnTo>
                    <a:pt x="7843" y="40683"/>
                  </a:lnTo>
                  <a:lnTo>
                    <a:pt x="7045" y="39965"/>
                  </a:lnTo>
                  <a:lnTo>
                    <a:pt x="6277" y="39206"/>
                  </a:lnTo>
                  <a:lnTo>
                    <a:pt x="5558" y="38408"/>
                  </a:lnTo>
                  <a:lnTo>
                    <a:pt x="4870" y="37580"/>
                  </a:lnTo>
                  <a:lnTo>
                    <a:pt x="4231" y="36722"/>
                  </a:lnTo>
                  <a:lnTo>
                    <a:pt x="3633" y="35824"/>
                  </a:lnTo>
                  <a:lnTo>
                    <a:pt x="3074" y="34886"/>
                  </a:lnTo>
                  <a:lnTo>
                    <a:pt x="2555" y="33928"/>
                  </a:lnTo>
                  <a:lnTo>
                    <a:pt x="2086" y="32940"/>
                  </a:lnTo>
                  <a:lnTo>
                    <a:pt x="1657" y="31922"/>
                  </a:lnTo>
                  <a:lnTo>
                    <a:pt x="1278" y="30874"/>
                  </a:lnTo>
                  <a:lnTo>
                    <a:pt x="948" y="29806"/>
                  </a:lnTo>
                  <a:lnTo>
                    <a:pt x="659" y="28719"/>
                  </a:lnTo>
                  <a:lnTo>
                    <a:pt x="429" y="27601"/>
                  </a:lnTo>
                  <a:lnTo>
                    <a:pt x="240" y="26464"/>
                  </a:lnTo>
                  <a:lnTo>
                    <a:pt x="110" y="25316"/>
                  </a:lnTo>
                  <a:lnTo>
                    <a:pt x="30" y="24139"/>
                  </a:lnTo>
                  <a:lnTo>
                    <a:pt x="0" y="22951"/>
                  </a:lnTo>
                  <a:lnTo>
                    <a:pt x="10" y="22313"/>
                  </a:lnTo>
                  <a:lnTo>
                    <a:pt x="30" y="21684"/>
                  </a:lnTo>
                  <a:lnTo>
                    <a:pt x="60" y="21065"/>
                  </a:lnTo>
                  <a:lnTo>
                    <a:pt x="110" y="20447"/>
                  </a:lnTo>
                  <a:lnTo>
                    <a:pt x="250" y="19229"/>
                  </a:lnTo>
                  <a:lnTo>
                    <a:pt x="439" y="18042"/>
                  </a:lnTo>
                  <a:lnTo>
                    <a:pt x="669" y="16894"/>
                  </a:lnTo>
                  <a:lnTo>
                    <a:pt x="958" y="15767"/>
                  </a:lnTo>
                  <a:lnTo>
                    <a:pt x="1298" y="14669"/>
                  </a:lnTo>
                  <a:lnTo>
                    <a:pt x="1677" y="13611"/>
                  </a:lnTo>
                  <a:lnTo>
                    <a:pt x="2106" y="12573"/>
                  </a:lnTo>
                  <a:lnTo>
                    <a:pt x="2575" y="11576"/>
                  </a:lnTo>
                  <a:lnTo>
                    <a:pt x="3094" y="10618"/>
                  </a:lnTo>
                  <a:lnTo>
                    <a:pt x="3642" y="9690"/>
                  </a:lnTo>
                  <a:lnTo>
                    <a:pt x="4241" y="8802"/>
                  </a:lnTo>
                  <a:lnTo>
                    <a:pt x="4870" y="7943"/>
                  </a:lnTo>
                  <a:lnTo>
                    <a:pt x="5538" y="7135"/>
                  </a:lnTo>
                  <a:lnTo>
                    <a:pt x="6247" y="6357"/>
                  </a:lnTo>
                  <a:lnTo>
                    <a:pt x="6985" y="5618"/>
                  </a:lnTo>
                  <a:lnTo>
                    <a:pt x="7754" y="4930"/>
                  </a:lnTo>
                  <a:lnTo>
                    <a:pt x="8562" y="4271"/>
                  </a:lnTo>
                  <a:lnTo>
                    <a:pt x="9390" y="3663"/>
                  </a:lnTo>
                  <a:lnTo>
                    <a:pt x="10248" y="3094"/>
                  </a:lnTo>
                  <a:lnTo>
                    <a:pt x="11136" y="2575"/>
                  </a:lnTo>
                  <a:lnTo>
                    <a:pt x="12054" y="2096"/>
                  </a:lnTo>
                  <a:lnTo>
                    <a:pt x="12992" y="1667"/>
                  </a:lnTo>
                  <a:lnTo>
                    <a:pt x="13950" y="1288"/>
                  </a:lnTo>
                  <a:lnTo>
                    <a:pt x="14938" y="948"/>
                  </a:lnTo>
                  <a:lnTo>
                    <a:pt x="15936" y="659"/>
                  </a:lnTo>
                  <a:lnTo>
                    <a:pt x="16954" y="430"/>
                  </a:lnTo>
                  <a:lnTo>
                    <a:pt x="18002" y="240"/>
                  </a:lnTo>
                  <a:lnTo>
                    <a:pt x="19049" y="110"/>
                  </a:lnTo>
                  <a:lnTo>
                    <a:pt x="20117" y="30"/>
                  </a:lnTo>
                  <a:lnTo>
                    <a:pt x="21205" y="0"/>
                  </a:lnTo>
                  <a:lnTo>
                    <a:pt x="21754" y="10"/>
                  </a:lnTo>
                  <a:lnTo>
                    <a:pt x="22302" y="30"/>
                  </a:lnTo>
                  <a:lnTo>
                    <a:pt x="22841" y="60"/>
                  </a:lnTo>
                  <a:lnTo>
                    <a:pt x="23370" y="110"/>
                  </a:lnTo>
                  <a:lnTo>
                    <a:pt x="23889" y="170"/>
                  </a:lnTo>
                  <a:lnTo>
                    <a:pt x="24398" y="240"/>
                  </a:lnTo>
                  <a:lnTo>
                    <a:pt x="25386" y="420"/>
                  </a:lnTo>
                  <a:lnTo>
                    <a:pt x="26344" y="649"/>
                  </a:lnTo>
                  <a:lnTo>
                    <a:pt x="27272" y="918"/>
                  </a:lnTo>
                  <a:lnTo>
                    <a:pt x="28170" y="1228"/>
                  </a:lnTo>
                  <a:lnTo>
                    <a:pt x="29028" y="1577"/>
                  </a:lnTo>
                  <a:lnTo>
                    <a:pt x="29856" y="1956"/>
                  </a:lnTo>
                  <a:lnTo>
                    <a:pt x="30654" y="2375"/>
                  </a:lnTo>
                  <a:lnTo>
                    <a:pt x="31413" y="2824"/>
                  </a:lnTo>
                  <a:lnTo>
                    <a:pt x="32151" y="3293"/>
                  </a:lnTo>
                  <a:lnTo>
                    <a:pt x="32850" y="3792"/>
                  </a:lnTo>
                  <a:lnTo>
                    <a:pt x="33518" y="4311"/>
                  </a:lnTo>
                  <a:lnTo>
                    <a:pt x="34167" y="4850"/>
                  </a:lnTo>
                  <a:lnTo>
                    <a:pt x="34776" y="5409"/>
                  </a:lnTo>
                  <a:lnTo>
                    <a:pt x="35364" y="5988"/>
                  </a:lnTo>
                  <a:lnTo>
                    <a:pt x="35923" y="6566"/>
                  </a:lnTo>
                  <a:lnTo>
                    <a:pt x="36452" y="7155"/>
                  </a:lnTo>
                  <a:lnTo>
                    <a:pt x="36951" y="7764"/>
                  </a:lnTo>
                  <a:lnTo>
                    <a:pt x="37420" y="8363"/>
                  </a:lnTo>
                  <a:lnTo>
                    <a:pt x="37869" y="8971"/>
                  </a:lnTo>
                  <a:lnTo>
                    <a:pt x="38288" y="9570"/>
                  </a:lnTo>
                  <a:lnTo>
                    <a:pt x="38677" y="10169"/>
                  </a:lnTo>
                  <a:lnTo>
                    <a:pt x="39046" y="10767"/>
                  </a:lnTo>
                  <a:lnTo>
                    <a:pt x="39396" y="11346"/>
                  </a:lnTo>
                  <a:lnTo>
                    <a:pt x="39715" y="11925"/>
                  </a:lnTo>
                  <a:lnTo>
                    <a:pt x="40004" y="12484"/>
                  </a:lnTo>
                  <a:lnTo>
                    <a:pt x="40274" y="13023"/>
                  </a:lnTo>
                  <a:lnTo>
                    <a:pt x="40523" y="13541"/>
                  </a:lnTo>
                  <a:lnTo>
                    <a:pt x="40753" y="14040"/>
                  </a:lnTo>
                  <a:lnTo>
                    <a:pt x="40952" y="14519"/>
                  </a:lnTo>
                  <a:lnTo>
                    <a:pt x="41032" y="14759"/>
                  </a:lnTo>
                  <a:lnTo>
                    <a:pt x="41102" y="14978"/>
                  </a:lnTo>
                  <a:lnTo>
                    <a:pt x="41242" y="15387"/>
                  </a:lnTo>
                  <a:lnTo>
                    <a:pt x="41352" y="15737"/>
                  </a:lnTo>
                  <a:lnTo>
                    <a:pt x="41451" y="16036"/>
                  </a:lnTo>
                  <a:lnTo>
                    <a:pt x="41541" y="16295"/>
                  </a:lnTo>
                  <a:lnTo>
                    <a:pt x="41611" y="16505"/>
                  </a:lnTo>
                  <a:lnTo>
                    <a:pt x="41671" y="16675"/>
                  </a:lnTo>
                  <a:lnTo>
                    <a:pt x="41711" y="16814"/>
                  </a:lnTo>
                  <a:lnTo>
                    <a:pt x="41751" y="16924"/>
                  </a:lnTo>
                  <a:lnTo>
                    <a:pt x="41771" y="17004"/>
                  </a:lnTo>
                  <a:lnTo>
                    <a:pt x="41791" y="17064"/>
                  </a:lnTo>
                  <a:lnTo>
                    <a:pt x="41811" y="17104"/>
                  </a:lnTo>
                  <a:lnTo>
                    <a:pt x="41821" y="17134"/>
                  </a:lnTo>
                  <a:lnTo>
                    <a:pt x="41821" y="17144"/>
                  </a:lnTo>
                  <a:lnTo>
                    <a:pt x="40414" y="17732"/>
                  </a:lnTo>
                  <a:lnTo>
                    <a:pt x="39046" y="18301"/>
                  </a:lnTo>
                  <a:lnTo>
                    <a:pt x="37729" y="18860"/>
                  </a:lnTo>
                  <a:lnTo>
                    <a:pt x="36452" y="19389"/>
                  </a:lnTo>
                  <a:lnTo>
                    <a:pt x="35215" y="19908"/>
                  </a:lnTo>
                  <a:lnTo>
                    <a:pt x="34027" y="20407"/>
                  </a:lnTo>
                  <a:lnTo>
                    <a:pt x="32870" y="20896"/>
                  </a:lnTo>
                  <a:lnTo>
                    <a:pt x="31752" y="21365"/>
                  </a:lnTo>
                  <a:lnTo>
                    <a:pt x="30684" y="21814"/>
                  </a:lnTo>
                  <a:lnTo>
                    <a:pt x="29647" y="22243"/>
                  </a:lnTo>
                  <a:lnTo>
                    <a:pt x="28649" y="22662"/>
                  </a:lnTo>
                  <a:lnTo>
                    <a:pt x="27681" y="23061"/>
                  </a:lnTo>
                  <a:lnTo>
                    <a:pt x="26753" y="23450"/>
                  </a:lnTo>
                  <a:lnTo>
                    <a:pt x="25865" y="23829"/>
                  </a:lnTo>
                  <a:lnTo>
                    <a:pt x="25017" y="24189"/>
                  </a:lnTo>
                  <a:lnTo>
                    <a:pt x="24188" y="24528"/>
                  </a:lnTo>
                  <a:lnTo>
                    <a:pt x="23400" y="24857"/>
                  </a:lnTo>
                  <a:lnTo>
                    <a:pt x="22652" y="25176"/>
                  </a:lnTo>
                  <a:lnTo>
                    <a:pt x="21923" y="25476"/>
                  </a:lnTo>
                  <a:lnTo>
                    <a:pt x="21235" y="25765"/>
                  </a:lnTo>
                  <a:lnTo>
                    <a:pt x="20576" y="26045"/>
                  </a:lnTo>
                  <a:lnTo>
                    <a:pt x="19947" y="26304"/>
                  </a:lnTo>
                  <a:lnTo>
                    <a:pt x="19339" y="26553"/>
                  </a:lnTo>
                  <a:lnTo>
                    <a:pt x="18770" y="26803"/>
                  </a:lnTo>
                  <a:lnTo>
                    <a:pt x="18231" y="27022"/>
                  </a:lnTo>
                  <a:lnTo>
                    <a:pt x="17712" y="27242"/>
                  </a:lnTo>
                  <a:lnTo>
                    <a:pt x="17213" y="27452"/>
                  </a:lnTo>
                  <a:lnTo>
                    <a:pt x="16754" y="27641"/>
                  </a:lnTo>
                  <a:lnTo>
                    <a:pt x="16315" y="27831"/>
                  </a:lnTo>
                  <a:lnTo>
                    <a:pt x="15896" y="28000"/>
                  </a:lnTo>
                  <a:lnTo>
                    <a:pt x="15507" y="28170"/>
                  </a:lnTo>
                  <a:lnTo>
                    <a:pt x="15138" y="28320"/>
                  </a:lnTo>
                  <a:lnTo>
                    <a:pt x="14789" y="28469"/>
                  </a:lnTo>
                  <a:lnTo>
                    <a:pt x="14469" y="28599"/>
                  </a:lnTo>
                  <a:lnTo>
                    <a:pt x="14160" y="28729"/>
                  </a:lnTo>
                  <a:lnTo>
                    <a:pt x="13881" y="28849"/>
                  </a:lnTo>
                  <a:lnTo>
                    <a:pt x="13611" y="28958"/>
                  </a:lnTo>
                  <a:lnTo>
                    <a:pt x="13372" y="29058"/>
                  </a:lnTo>
                  <a:lnTo>
                    <a:pt x="13142" y="29158"/>
                  </a:lnTo>
                  <a:lnTo>
                    <a:pt x="12933" y="29248"/>
                  </a:lnTo>
                  <a:lnTo>
                    <a:pt x="12743" y="29327"/>
                  </a:lnTo>
                  <a:lnTo>
                    <a:pt x="12563" y="29397"/>
                  </a:lnTo>
                  <a:lnTo>
                    <a:pt x="12404" y="29467"/>
                  </a:lnTo>
                  <a:lnTo>
                    <a:pt x="12254" y="29527"/>
                  </a:lnTo>
                  <a:lnTo>
                    <a:pt x="12005" y="29637"/>
                  </a:lnTo>
                  <a:lnTo>
                    <a:pt x="11805" y="29717"/>
                  </a:lnTo>
                  <a:lnTo>
                    <a:pt x="11645" y="29787"/>
                  </a:lnTo>
                  <a:lnTo>
                    <a:pt x="11526" y="29836"/>
                  </a:lnTo>
                  <a:lnTo>
                    <a:pt x="11446" y="29866"/>
                  </a:lnTo>
                  <a:lnTo>
                    <a:pt x="11386" y="29896"/>
                  </a:lnTo>
                  <a:lnTo>
                    <a:pt x="11356" y="29906"/>
                  </a:lnTo>
                  <a:lnTo>
                    <a:pt x="11336" y="29916"/>
                  </a:lnTo>
                  <a:lnTo>
                    <a:pt x="11326" y="29916"/>
                  </a:lnTo>
                  <a:lnTo>
                    <a:pt x="11546" y="30345"/>
                  </a:lnTo>
                  <a:lnTo>
                    <a:pt x="11775" y="30764"/>
                  </a:lnTo>
                  <a:lnTo>
                    <a:pt x="12015" y="31164"/>
                  </a:lnTo>
                  <a:lnTo>
                    <a:pt x="12264" y="31553"/>
                  </a:lnTo>
                  <a:lnTo>
                    <a:pt x="12523" y="31922"/>
                  </a:lnTo>
                  <a:lnTo>
                    <a:pt x="12783" y="32291"/>
                  </a:lnTo>
                  <a:lnTo>
                    <a:pt x="13052" y="32630"/>
                  </a:lnTo>
                  <a:lnTo>
                    <a:pt x="13342" y="32970"/>
                  </a:lnTo>
                  <a:lnTo>
                    <a:pt x="13621" y="33289"/>
                  </a:lnTo>
                  <a:lnTo>
                    <a:pt x="13920" y="33598"/>
                  </a:lnTo>
                  <a:lnTo>
                    <a:pt x="14230" y="33888"/>
                  </a:lnTo>
                  <a:lnTo>
                    <a:pt x="14539" y="34167"/>
                  </a:lnTo>
                  <a:lnTo>
                    <a:pt x="14858" y="34437"/>
                  </a:lnTo>
                  <a:lnTo>
                    <a:pt x="15188" y="34686"/>
                  </a:lnTo>
                  <a:lnTo>
                    <a:pt x="15517" y="34925"/>
                  </a:lnTo>
                  <a:lnTo>
                    <a:pt x="15866" y="35145"/>
                  </a:lnTo>
                  <a:lnTo>
                    <a:pt x="16215" y="35355"/>
                  </a:lnTo>
                  <a:lnTo>
                    <a:pt x="16575" y="35554"/>
                  </a:lnTo>
                  <a:lnTo>
                    <a:pt x="16944" y="35744"/>
                  </a:lnTo>
                  <a:lnTo>
                    <a:pt x="17313" y="35913"/>
                  </a:lnTo>
                  <a:lnTo>
                    <a:pt x="17692" y="36063"/>
                  </a:lnTo>
                  <a:lnTo>
                    <a:pt x="18081" y="36213"/>
                  </a:lnTo>
                  <a:lnTo>
                    <a:pt x="18481" y="36342"/>
                  </a:lnTo>
                  <a:lnTo>
                    <a:pt x="18890" y="36452"/>
                  </a:lnTo>
                  <a:lnTo>
                    <a:pt x="19299" y="36562"/>
                  </a:lnTo>
                  <a:lnTo>
                    <a:pt x="19718" y="36642"/>
                  </a:lnTo>
                  <a:lnTo>
                    <a:pt x="20137" y="36722"/>
                  </a:lnTo>
                  <a:lnTo>
                    <a:pt x="20576" y="36781"/>
                  </a:lnTo>
                  <a:lnTo>
                    <a:pt x="21015" y="36831"/>
                  </a:lnTo>
                  <a:lnTo>
                    <a:pt x="21454" y="36861"/>
                  </a:lnTo>
                  <a:lnTo>
                    <a:pt x="21913" y="36881"/>
                  </a:lnTo>
                  <a:lnTo>
                    <a:pt x="22372" y="36891"/>
                  </a:lnTo>
                  <a:lnTo>
                    <a:pt x="22861" y="36881"/>
                  </a:lnTo>
                  <a:lnTo>
                    <a:pt x="23330" y="36861"/>
                  </a:lnTo>
                  <a:lnTo>
                    <a:pt x="23799" y="36821"/>
                  </a:lnTo>
                  <a:lnTo>
                    <a:pt x="24248" y="36772"/>
                  </a:lnTo>
                  <a:lnTo>
                    <a:pt x="24697" y="36702"/>
                  </a:lnTo>
                  <a:lnTo>
                    <a:pt x="25126" y="36622"/>
                  </a:lnTo>
                  <a:lnTo>
                    <a:pt x="25555" y="36532"/>
                  </a:lnTo>
                  <a:lnTo>
                    <a:pt x="25975" y="36422"/>
                  </a:lnTo>
                  <a:lnTo>
                    <a:pt x="26384" y="36303"/>
                  </a:lnTo>
                  <a:lnTo>
                    <a:pt x="26783" y="36163"/>
                  </a:lnTo>
                  <a:lnTo>
                    <a:pt x="27172" y="36023"/>
                  </a:lnTo>
                  <a:lnTo>
                    <a:pt x="27561" y="35863"/>
                  </a:lnTo>
                  <a:lnTo>
                    <a:pt x="28300" y="35504"/>
                  </a:lnTo>
                  <a:lnTo>
                    <a:pt x="29008" y="35105"/>
                  </a:lnTo>
                  <a:lnTo>
                    <a:pt x="29687" y="34666"/>
                  </a:lnTo>
                  <a:lnTo>
                    <a:pt x="30335" y="34177"/>
                  </a:lnTo>
                  <a:lnTo>
                    <a:pt x="30954" y="33648"/>
                  </a:lnTo>
                  <a:lnTo>
                    <a:pt x="31553" y="33089"/>
                  </a:lnTo>
                  <a:lnTo>
                    <a:pt x="32121" y="32491"/>
                  </a:lnTo>
                  <a:lnTo>
                    <a:pt x="32670" y="31852"/>
                  </a:lnTo>
                  <a:lnTo>
                    <a:pt x="33189" y="31184"/>
                  </a:lnTo>
                  <a:lnTo>
                    <a:pt x="33688" y="30495"/>
                  </a:lnTo>
                  <a:close/>
                  <a:moveTo>
                    <a:pt x="9590" y="22362"/>
                  </a:moveTo>
                  <a:lnTo>
                    <a:pt x="9590" y="22362"/>
                  </a:lnTo>
                  <a:lnTo>
                    <a:pt x="10538" y="21963"/>
                  </a:lnTo>
                  <a:lnTo>
                    <a:pt x="11466" y="21574"/>
                  </a:lnTo>
                  <a:lnTo>
                    <a:pt x="12354" y="21195"/>
                  </a:lnTo>
                  <a:lnTo>
                    <a:pt x="13222" y="20826"/>
                  </a:lnTo>
                  <a:lnTo>
                    <a:pt x="14050" y="20476"/>
                  </a:lnTo>
                  <a:lnTo>
                    <a:pt x="14858" y="20137"/>
                  </a:lnTo>
                  <a:lnTo>
                    <a:pt x="15637" y="19808"/>
                  </a:lnTo>
                  <a:lnTo>
                    <a:pt x="16395" y="19489"/>
                  </a:lnTo>
                  <a:lnTo>
                    <a:pt x="17124" y="19179"/>
                  </a:lnTo>
                  <a:lnTo>
                    <a:pt x="17822" y="18880"/>
                  </a:lnTo>
                  <a:lnTo>
                    <a:pt x="18501" y="18601"/>
                  </a:lnTo>
                  <a:lnTo>
                    <a:pt x="19149" y="18321"/>
                  </a:lnTo>
                  <a:lnTo>
                    <a:pt x="19778" y="18062"/>
                  </a:lnTo>
                  <a:lnTo>
                    <a:pt x="20377" y="17802"/>
                  </a:lnTo>
                  <a:lnTo>
                    <a:pt x="20955" y="17563"/>
                  </a:lnTo>
                  <a:lnTo>
                    <a:pt x="21504" y="17323"/>
                  </a:lnTo>
                  <a:lnTo>
                    <a:pt x="22043" y="17104"/>
                  </a:lnTo>
                  <a:lnTo>
                    <a:pt x="22552" y="16884"/>
                  </a:lnTo>
                  <a:lnTo>
                    <a:pt x="23041" y="16675"/>
                  </a:lnTo>
                  <a:lnTo>
                    <a:pt x="23510" y="16485"/>
                  </a:lnTo>
                  <a:lnTo>
                    <a:pt x="23949" y="16295"/>
                  </a:lnTo>
                  <a:lnTo>
                    <a:pt x="24378" y="16116"/>
                  </a:lnTo>
                  <a:lnTo>
                    <a:pt x="24787" y="15946"/>
                  </a:lnTo>
                  <a:lnTo>
                    <a:pt x="25176" y="15777"/>
                  </a:lnTo>
                  <a:lnTo>
                    <a:pt x="25535" y="15627"/>
                  </a:lnTo>
                  <a:lnTo>
                    <a:pt x="25895" y="15477"/>
                  </a:lnTo>
                  <a:lnTo>
                    <a:pt x="26224" y="15338"/>
                  </a:lnTo>
                  <a:lnTo>
                    <a:pt x="26533" y="15198"/>
                  </a:lnTo>
                  <a:lnTo>
                    <a:pt x="26833" y="15078"/>
                  </a:lnTo>
                  <a:lnTo>
                    <a:pt x="27112" y="14958"/>
                  </a:lnTo>
                  <a:lnTo>
                    <a:pt x="27382" y="14849"/>
                  </a:lnTo>
                  <a:lnTo>
                    <a:pt x="27631" y="14739"/>
                  </a:lnTo>
                  <a:lnTo>
                    <a:pt x="27860" y="14639"/>
                  </a:lnTo>
                  <a:lnTo>
                    <a:pt x="28080" y="14549"/>
                  </a:lnTo>
                  <a:lnTo>
                    <a:pt x="28290" y="14459"/>
                  </a:lnTo>
                  <a:lnTo>
                    <a:pt x="28479" y="14380"/>
                  </a:lnTo>
                  <a:lnTo>
                    <a:pt x="28818" y="14240"/>
                  </a:lnTo>
                  <a:lnTo>
                    <a:pt x="29118" y="14110"/>
                  </a:lnTo>
                  <a:lnTo>
                    <a:pt x="29367" y="14000"/>
                  </a:lnTo>
                  <a:lnTo>
                    <a:pt x="29577" y="13921"/>
                  </a:lnTo>
                  <a:lnTo>
                    <a:pt x="29746" y="13841"/>
                  </a:lnTo>
                  <a:lnTo>
                    <a:pt x="29886" y="13791"/>
                  </a:lnTo>
                  <a:lnTo>
                    <a:pt x="29986" y="13741"/>
                  </a:lnTo>
                  <a:lnTo>
                    <a:pt x="30066" y="13711"/>
                  </a:lnTo>
                  <a:lnTo>
                    <a:pt x="30126" y="13681"/>
                  </a:lnTo>
                  <a:lnTo>
                    <a:pt x="30166" y="13671"/>
                  </a:lnTo>
                  <a:lnTo>
                    <a:pt x="30195" y="13651"/>
                  </a:lnTo>
                  <a:lnTo>
                    <a:pt x="30205" y="13651"/>
                  </a:lnTo>
                  <a:lnTo>
                    <a:pt x="30086" y="13382"/>
                  </a:lnTo>
                  <a:lnTo>
                    <a:pt x="29956" y="13122"/>
                  </a:lnTo>
                  <a:lnTo>
                    <a:pt x="29667" y="12613"/>
                  </a:lnTo>
                  <a:lnTo>
                    <a:pt x="29317" y="12144"/>
                  </a:lnTo>
                  <a:lnTo>
                    <a:pt x="28918" y="11705"/>
                  </a:lnTo>
                  <a:lnTo>
                    <a:pt x="28489" y="11286"/>
                  </a:lnTo>
                  <a:lnTo>
                    <a:pt x="28010" y="10907"/>
                  </a:lnTo>
                  <a:lnTo>
                    <a:pt x="27491" y="10558"/>
                  </a:lnTo>
                  <a:lnTo>
                    <a:pt x="26932" y="10238"/>
                  </a:lnTo>
                  <a:lnTo>
                    <a:pt x="26344" y="9959"/>
                  </a:lnTo>
                  <a:lnTo>
                    <a:pt x="25725" y="9710"/>
                  </a:lnTo>
                  <a:lnTo>
                    <a:pt x="25076" y="9500"/>
                  </a:lnTo>
                  <a:lnTo>
                    <a:pt x="24408" y="9330"/>
                  </a:lnTo>
                  <a:lnTo>
                    <a:pt x="23709" y="9191"/>
                  </a:lnTo>
                  <a:lnTo>
                    <a:pt x="22991" y="9091"/>
                  </a:lnTo>
                  <a:lnTo>
                    <a:pt x="22253" y="9031"/>
                  </a:lnTo>
                  <a:lnTo>
                    <a:pt x="21494" y="9011"/>
                  </a:lnTo>
                  <a:lnTo>
                    <a:pt x="21025" y="9021"/>
                  </a:lnTo>
                  <a:lnTo>
                    <a:pt x="20546" y="9061"/>
                  </a:lnTo>
                  <a:lnTo>
                    <a:pt x="20057" y="9131"/>
                  </a:lnTo>
                  <a:lnTo>
                    <a:pt x="19558" y="9211"/>
                  </a:lnTo>
                  <a:lnTo>
                    <a:pt x="19049" y="9330"/>
                  </a:lnTo>
                  <a:lnTo>
                    <a:pt x="18540" y="9470"/>
                  </a:lnTo>
                  <a:lnTo>
                    <a:pt x="18022" y="9640"/>
                  </a:lnTo>
                  <a:lnTo>
                    <a:pt x="17513" y="9829"/>
                  </a:lnTo>
                  <a:lnTo>
                    <a:pt x="17004" y="10049"/>
                  </a:lnTo>
                  <a:lnTo>
                    <a:pt x="16485" y="10298"/>
                  </a:lnTo>
                  <a:lnTo>
                    <a:pt x="15986" y="10568"/>
                  </a:lnTo>
                  <a:lnTo>
                    <a:pt x="15487" y="10867"/>
                  </a:lnTo>
                  <a:lnTo>
                    <a:pt x="14988" y="11186"/>
                  </a:lnTo>
                  <a:lnTo>
                    <a:pt x="14509" y="11536"/>
                  </a:lnTo>
                  <a:lnTo>
                    <a:pt x="14040" y="11905"/>
                  </a:lnTo>
                  <a:lnTo>
                    <a:pt x="13581" y="12314"/>
                  </a:lnTo>
                  <a:lnTo>
                    <a:pt x="13142" y="12743"/>
                  </a:lnTo>
                  <a:lnTo>
                    <a:pt x="12713" y="13192"/>
                  </a:lnTo>
                  <a:lnTo>
                    <a:pt x="12314" y="13671"/>
                  </a:lnTo>
                  <a:lnTo>
                    <a:pt x="11925" y="14180"/>
                  </a:lnTo>
                  <a:lnTo>
                    <a:pt x="11565" y="14719"/>
                  </a:lnTo>
                  <a:lnTo>
                    <a:pt x="11226" y="15278"/>
                  </a:lnTo>
                  <a:lnTo>
                    <a:pt x="10917" y="15866"/>
                  </a:lnTo>
                  <a:lnTo>
                    <a:pt x="10627" y="16475"/>
                  </a:lnTo>
                  <a:lnTo>
                    <a:pt x="10378" y="17124"/>
                  </a:lnTo>
                  <a:lnTo>
                    <a:pt x="10158" y="17792"/>
                  </a:lnTo>
                  <a:lnTo>
                    <a:pt x="9969" y="18481"/>
                  </a:lnTo>
                  <a:lnTo>
                    <a:pt x="9809" y="19209"/>
                  </a:lnTo>
                  <a:lnTo>
                    <a:pt x="9699" y="19958"/>
                  </a:lnTo>
                  <a:lnTo>
                    <a:pt x="9620" y="20726"/>
                  </a:lnTo>
                  <a:lnTo>
                    <a:pt x="9580" y="21534"/>
                  </a:lnTo>
                  <a:lnTo>
                    <a:pt x="9590" y="22362"/>
                  </a:lnTo>
                  <a:close/>
                </a:path>
              </a:pathLst>
            </a:custGeom>
            <a:solidFill>
              <a:srgbClr val="FFFFFF"/>
            </a:solidFill>
            <a:ln>
              <a:noFill/>
            </a:ln>
          </p:spPr>
          <p:txBody>
            <a:bodyPr anchorCtr="0" anchor="ctr" bIns="91425" lIns="91425" rIns="91425" tIns="91425">
              <a:noAutofit/>
            </a:bodyPr>
            <a:lstStyle/>
            <a:p>
              <a:pPr lvl="0" rtl="0">
                <a:spcBef>
                  <a:spcPts val="0"/>
                </a:spcBef>
                <a:buNone/>
              </a:pPr>
              <a:r>
                <a:t/>
              </a:r>
              <a:endParaRPr/>
            </a:p>
          </p:txBody>
        </p:sp>
        <p:sp>
          <p:nvSpPr>
            <p:cNvPr id="266" name="Shape 266"/>
            <p:cNvSpPr/>
            <p:nvPr/>
          </p:nvSpPr>
          <p:spPr>
            <a:xfrm>
              <a:off x="667875" y="464875"/>
              <a:ext cx="1728075" cy="1778700"/>
            </a:xfrm>
            <a:custGeom>
              <a:pathLst>
                <a:path extrusionOk="0" h="71148" w="69123">
                  <a:moveTo>
                    <a:pt x="36013" y="71148"/>
                  </a:moveTo>
                  <a:lnTo>
                    <a:pt x="36013" y="71148"/>
                  </a:lnTo>
                  <a:lnTo>
                    <a:pt x="35085" y="71138"/>
                  </a:lnTo>
                  <a:lnTo>
                    <a:pt x="34177" y="71098"/>
                  </a:lnTo>
                  <a:lnTo>
                    <a:pt x="33259" y="71048"/>
                  </a:lnTo>
                  <a:lnTo>
                    <a:pt x="32351" y="70968"/>
                  </a:lnTo>
                  <a:lnTo>
                    <a:pt x="31453" y="70859"/>
                  </a:lnTo>
                  <a:lnTo>
                    <a:pt x="30565" y="70739"/>
                  </a:lnTo>
                  <a:lnTo>
                    <a:pt x="29677" y="70589"/>
                  </a:lnTo>
                  <a:lnTo>
                    <a:pt x="28799" y="70420"/>
                  </a:lnTo>
                  <a:lnTo>
                    <a:pt x="27921" y="70230"/>
                  </a:lnTo>
                  <a:lnTo>
                    <a:pt x="27062" y="70020"/>
                  </a:lnTo>
                  <a:lnTo>
                    <a:pt x="26204" y="69791"/>
                  </a:lnTo>
                  <a:lnTo>
                    <a:pt x="25356" y="69541"/>
                  </a:lnTo>
                  <a:lnTo>
                    <a:pt x="24518" y="69272"/>
                  </a:lnTo>
                  <a:lnTo>
                    <a:pt x="23690" y="68983"/>
                  </a:lnTo>
                  <a:lnTo>
                    <a:pt x="22871" y="68673"/>
                  </a:lnTo>
                  <a:lnTo>
                    <a:pt x="22053" y="68344"/>
                  </a:lnTo>
                  <a:lnTo>
                    <a:pt x="21255" y="67995"/>
                  </a:lnTo>
                  <a:lnTo>
                    <a:pt x="20467" y="67626"/>
                  </a:lnTo>
                  <a:lnTo>
                    <a:pt x="19678" y="67246"/>
                  </a:lnTo>
                  <a:lnTo>
                    <a:pt x="18910" y="66847"/>
                  </a:lnTo>
                  <a:lnTo>
                    <a:pt x="18151" y="66418"/>
                  </a:lnTo>
                  <a:lnTo>
                    <a:pt x="17403" y="65979"/>
                  </a:lnTo>
                  <a:lnTo>
                    <a:pt x="16665" y="65530"/>
                  </a:lnTo>
                  <a:lnTo>
                    <a:pt x="15936" y="65051"/>
                  </a:lnTo>
                  <a:lnTo>
                    <a:pt x="15228" y="64562"/>
                  </a:lnTo>
                  <a:lnTo>
                    <a:pt x="14529" y="64063"/>
                  </a:lnTo>
                  <a:lnTo>
                    <a:pt x="13841" y="63534"/>
                  </a:lnTo>
                  <a:lnTo>
                    <a:pt x="13162" y="62995"/>
                  </a:lnTo>
                  <a:lnTo>
                    <a:pt x="12504" y="62447"/>
                  </a:lnTo>
                  <a:lnTo>
                    <a:pt x="11855" y="61878"/>
                  </a:lnTo>
                  <a:lnTo>
                    <a:pt x="11216" y="61299"/>
                  </a:lnTo>
                  <a:lnTo>
                    <a:pt x="10598" y="60700"/>
                  </a:lnTo>
                  <a:lnTo>
                    <a:pt x="9999" y="60082"/>
                  </a:lnTo>
                  <a:lnTo>
                    <a:pt x="9410" y="59453"/>
                  </a:lnTo>
                  <a:lnTo>
                    <a:pt x="8832" y="58814"/>
                  </a:lnTo>
                  <a:lnTo>
                    <a:pt x="8273" y="58166"/>
                  </a:lnTo>
                  <a:lnTo>
                    <a:pt x="7724" y="57497"/>
                  </a:lnTo>
                  <a:lnTo>
                    <a:pt x="7195" y="56809"/>
                  </a:lnTo>
                  <a:lnTo>
                    <a:pt x="6686" y="56120"/>
                  </a:lnTo>
                  <a:lnTo>
                    <a:pt x="6187" y="55412"/>
                  </a:lnTo>
                  <a:lnTo>
                    <a:pt x="5708" y="54693"/>
                  </a:lnTo>
                  <a:lnTo>
                    <a:pt x="5249" y="53965"/>
                  </a:lnTo>
                  <a:lnTo>
                    <a:pt x="4800" y="53226"/>
                  </a:lnTo>
                  <a:lnTo>
                    <a:pt x="4371" y="52468"/>
                  </a:lnTo>
                  <a:lnTo>
                    <a:pt x="3962" y="51700"/>
                  </a:lnTo>
                  <a:lnTo>
                    <a:pt x="3573" y="50931"/>
                  </a:lnTo>
                  <a:lnTo>
                    <a:pt x="3204" y="50143"/>
                  </a:lnTo>
                  <a:lnTo>
                    <a:pt x="2854" y="49345"/>
                  </a:lnTo>
                  <a:lnTo>
                    <a:pt x="2515" y="48536"/>
                  </a:lnTo>
                  <a:lnTo>
                    <a:pt x="2206" y="47728"/>
                  </a:lnTo>
                  <a:lnTo>
                    <a:pt x="1906" y="46900"/>
                  </a:lnTo>
                  <a:lnTo>
                    <a:pt x="1627" y="46062"/>
                  </a:lnTo>
                  <a:lnTo>
                    <a:pt x="1378" y="45224"/>
                  </a:lnTo>
                  <a:lnTo>
                    <a:pt x="1138" y="44365"/>
                  </a:lnTo>
                  <a:lnTo>
                    <a:pt x="928" y="43507"/>
                  </a:lnTo>
                  <a:lnTo>
                    <a:pt x="739" y="42639"/>
                  </a:lnTo>
                  <a:lnTo>
                    <a:pt x="569" y="41761"/>
                  </a:lnTo>
                  <a:lnTo>
                    <a:pt x="420" y="40883"/>
                  </a:lnTo>
                  <a:lnTo>
                    <a:pt x="290" y="39985"/>
                  </a:lnTo>
                  <a:lnTo>
                    <a:pt x="190" y="39087"/>
                  </a:lnTo>
                  <a:lnTo>
                    <a:pt x="110" y="38189"/>
                  </a:lnTo>
                  <a:lnTo>
                    <a:pt x="50" y="37271"/>
                  </a:lnTo>
                  <a:lnTo>
                    <a:pt x="10" y="36353"/>
                  </a:lnTo>
                  <a:lnTo>
                    <a:pt x="0" y="35435"/>
                  </a:lnTo>
                  <a:lnTo>
                    <a:pt x="10" y="34527"/>
                  </a:lnTo>
                  <a:lnTo>
                    <a:pt x="50" y="33619"/>
                  </a:lnTo>
                  <a:lnTo>
                    <a:pt x="110" y="32720"/>
                  </a:lnTo>
                  <a:lnTo>
                    <a:pt x="190" y="31832"/>
                  </a:lnTo>
                  <a:lnTo>
                    <a:pt x="290" y="30944"/>
                  </a:lnTo>
                  <a:lnTo>
                    <a:pt x="420" y="30066"/>
                  </a:lnTo>
                  <a:lnTo>
                    <a:pt x="569" y="29188"/>
                  </a:lnTo>
                  <a:lnTo>
                    <a:pt x="739" y="28330"/>
                  </a:lnTo>
                  <a:lnTo>
                    <a:pt x="928" y="27472"/>
                  </a:lnTo>
                  <a:lnTo>
                    <a:pt x="1138" y="26614"/>
                  </a:lnTo>
                  <a:lnTo>
                    <a:pt x="1378" y="25775"/>
                  </a:lnTo>
                  <a:lnTo>
                    <a:pt x="1627" y="24937"/>
                  </a:lnTo>
                  <a:lnTo>
                    <a:pt x="1906" y="24109"/>
                  </a:lnTo>
                  <a:lnTo>
                    <a:pt x="2206" y="23301"/>
                  </a:lnTo>
                  <a:lnTo>
                    <a:pt x="2515" y="22492"/>
                  </a:lnTo>
                  <a:lnTo>
                    <a:pt x="2854" y="21694"/>
                  </a:lnTo>
                  <a:lnTo>
                    <a:pt x="3204" y="20896"/>
                  </a:lnTo>
                  <a:lnTo>
                    <a:pt x="3573" y="20118"/>
                  </a:lnTo>
                  <a:lnTo>
                    <a:pt x="3962" y="19349"/>
                  </a:lnTo>
                  <a:lnTo>
                    <a:pt x="4371" y="18591"/>
                  </a:lnTo>
                  <a:lnTo>
                    <a:pt x="4800" y="17842"/>
                  </a:lnTo>
                  <a:lnTo>
                    <a:pt x="5249" y="17114"/>
                  </a:lnTo>
                  <a:lnTo>
                    <a:pt x="5708" y="16386"/>
                  </a:lnTo>
                  <a:lnTo>
                    <a:pt x="6187" y="15677"/>
                  </a:lnTo>
                  <a:lnTo>
                    <a:pt x="6686" y="14969"/>
                  </a:lnTo>
                  <a:lnTo>
                    <a:pt x="7195" y="14280"/>
                  </a:lnTo>
                  <a:lnTo>
                    <a:pt x="7724" y="13602"/>
                  </a:lnTo>
                  <a:lnTo>
                    <a:pt x="8273" y="12943"/>
                  </a:lnTo>
                  <a:lnTo>
                    <a:pt x="8832" y="12294"/>
                  </a:lnTo>
                  <a:lnTo>
                    <a:pt x="9410" y="11656"/>
                  </a:lnTo>
                  <a:lnTo>
                    <a:pt x="9999" y="11027"/>
                  </a:lnTo>
                  <a:lnTo>
                    <a:pt x="10598" y="10418"/>
                  </a:lnTo>
                  <a:lnTo>
                    <a:pt x="11216" y="9830"/>
                  </a:lnTo>
                  <a:lnTo>
                    <a:pt x="11855" y="9241"/>
                  </a:lnTo>
                  <a:lnTo>
                    <a:pt x="12504" y="8682"/>
                  </a:lnTo>
                  <a:lnTo>
                    <a:pt x="13162" y="8123"/>
                  </a:lnTo>
                  <a:lnTo>
                    <a:pt x="13841" y="7594"/>
                  </a:lnTo>
                  <a:lnTo>
                    <a:pt x="14529" y="7076"/>
                  </a:lnTo>
                  <a:lnTo>
                    <a:pt x="15228" y="6567"/>
                  </a:lnTo>
                  <a:lnTo>
                    <a:pt x="15936" y="6078"/>
                  </a:lnTo>
                  <a:lnTo>
                    <a:pt x="16665" y="5609"/>
                  </a:lnTo>
                  <a:lnTo>
                    <a:pt x="17403" y="5160"/>
                  </a:lnTo>
                  <a:lnTo>
                    <a:pt x="18151" y="4721"/>
                  </a:lnTo>
                  <a:lnTo>
                    <a:pt x="18910" y="4301"/>
                  </a:lnTo>
                  <a:lnTo>
                    <a:pt x="19678" y="3902"/>
                  </a:lnTo>
                  <a:lnTo>
                    <a:pt x="20467" y="3513"/>
                  </a:lnTo>
                  <a:lnTo>
                    <a:pt x="21255" y="3144"/>
                  </a:lnTo>
                  <a:lnTo>
                    <a:pt x="22053" y="2805"/>
                  </a:lnTo>
                  <a:lnTo>
                    <a:pt x="22871" y="2475"/>
                  </a:lnTo>
                  <a:lnTo>
                    <a:pt x="23690" y="2166"/>
                  </a:lnTo>
                  <a:lnTo>
                    <a:pt x="24518" y="1877"/>
                  </a:lnTo>
                  <a:lnTo>
                    <a:pt x="25356" y="1607"/>
                  </a:lnTo>
                  <a:lnTo>
                    <a:pt x="26204" y="1358"/>
                  </a:lnTo>
                  <a:lnTo>
                    <a:pt x="27062" y="1118"/>
                  </a:lnTo>
                  <a:lnTo>
                    <a:pt x="27921" y="909"/>
                  </a:lnTo>
                  <a:lnTo>
                    <a:pt x="28799" y="729"/>
                  </a:lnTo>
                  <a:lnTo>
                    <a:pt x="29677" y="560"/>
                  </a:lnTo>
                  <a:lnTo>
                    <a:pt x="30565" y="410"/>
                  </a:lnTo>
                  <a:lnTo>
                    <a:pt x="31453" y="290"/>
                  </a:lnTo>
                  <a:lnTo>
                    <a:pt x="32351" y="180"/>
                  </a:lnTo>
                  <a:lnTo>
                    <a:pt x="33259" y="101"/>
                  </a:lnTo>
                  <a:lnTo>
                    <a:pt x="34177" y="51"/>
                  </a:lnTo>
                  <a:lnTo>
                    <a:pt x="35085" y="11"/>
                  </a:lnTo>
                  <a:lnTo>
                    <a:pt x="36013" y="1"/>
                  </a:lnTo>
                  <a:lnTo>
                    <a:pt x="37011" y="11"/>
                  </a:lnTo>
                  <a:lnTo>
                    <a:pt x="37999" y="51"/>
                  </a:lnTo>
                  <a:lnTo>
                    <a:pt x="38957" y="110"/>
                  </a:lnTo>
                  <a:lnTo>
                    <a:pt x="39905" y="200"/>
                  </a:lnTo>
                  <a:lnTo>
                    <a:pt x="40843" y="310"/>
                  </a:lnTo>
                  <a:lnTo>
                    <a:pt x="41761" y="440"/>
                  </a:lnTo>
                  <a:lnTo>
                    <a:pt x="42659" y="589"/>
                  </a:lnTo>
                  <a:lnTo>
                    <a:pt x="43547" y="769"/>
                  </a:lnTo>
                  <a:lnTo>
                    <a:pt x="44415" y="969"/>
                  </a:lnTo>
                  <a:lnTo>
                    <a:pt x="45263" y="1178"/>
                  </a:lnTo>
                  <a:lnTo>
                    <a:pt x="46101" y="1418"/>
                  </a:lnTo>
                  <a:lnTo>
                    <a:pt x="46920" y="1667"/>
                  </a:lnTo>
                  <a:lnTo>
                    <a:pt x="47728" y="1947"/>
                  </a:lnTo>
                  <a:lnTo>
                    <a:pt x="48526" y="2236"/>
                  </a:lnTo>
                  <a:lnTo>
                    <a:pt x="49305" y="2545"/>
                  </a:lnTo>
                  <a:lnTo>
                    <a:pt x="50063" y="2875"/>
                  </a:lnTo>
                  <a:lnTo>
                    <a:pt x="50811" y="3214"/>
                  </a:lnTo>
                  <a:lnTo>
                    <a:pt x="51550" y="3573"/>
                  </a:lnTo>
                  <a:lnTo>
                    <a:pt x="52268" y="3942"/>
                  </a:lnTo>
                  <a:lnTo>
                    <a:pt x="52977" y="4331"/>
                  </a:lnTo>
                  <a:lnTo>
                    <a:pt x="53665" y="4731"/>
                  </a:lnTo>
                  <a:lnTo>
                    <a:pt x="54344" y="5140"/>
                  </a:lnTo>
                  <a:lnTo>
                    <a:pt x="55012" y="5569"/>
                  </a:lnTo>
                  <a:lnTo>
                    <a:pt x="55661" y="6008"/>
                  </a:lnTo>
                  <a:lnTo>
                    <a:pt x="56300" y="6457"/>
                  </a:lnTo>
                  <a:lnTo>
                    <a:pt x="56928" y="6916"/>
                  </a:lnTo>
                  <a:lnTo>
                    <a:pt x="57537" y="7395"/>
                  </a:lnTo>
                  <a:lnTo>
                    <a:pt x="58136" y="7874"/>
                  </a:lnTo>
                  <a:lnTo>
                    <a:pt x="58724" y="8363"/>
                  </a:lnTo>
                  <a:lnTo>
                    <a:pt x="59293" y="8862"/>
                  </a:lnTo>
                  <a:lnTo>
                    <a:pt x="60411" y="9880"/>
                  </a:lnTo>
                  <a:lnTo>
                    <a:pt x="59772" y="10488"/>
                  </a:lnTo>
                  <a:lnTo>
                    <a:pt x="59183" y="11057"/>
                  </a:lnTo>
                  <a:lnTo>
                    <a:pt x="58625" y="11586"/>
                  </a:lnTo>
                  <a:lnTo>
                    <a:pt x="58106" y="12085"/>
                  </a:lnTo>
                  <a:lnTo>
                    <a:pt x="57627" y="12544"/>
                  </a:lnTo>
                  <a:lnTo>
                    <a:pt x="57178" y="12973"/>
                  </a:lnTo>
                  <a:lnTo>
                    <a:pt x="56759" y="13372"/>
                  </a:lnTo>
                  <a:lnTo>
                    <a:pt x="56379" y="13741"/>
                  </a:lnTo>
                  <a:lnTo>
                    <a:pt x="56030" y="14080"/>
                  </a:lnTo>
                  <a:lnTo>
                    <a:pt x="55701" y="14390"/>
                  </a:lnTo>
                  <a:lnTo>
                    <a:pt x="55411" y="14669"/>
                  </a:lnTo>
                  <a:lnTo>
                    <a:pt x="55142" y="14929"/>
                  </a:lnTo>
                  <a:lnTo>
                    <a:pt x="54893" y="15158"/>
                  </a:lnTo>
                  <a:lnTo>
                    <a:pt x="54673" y="15368"/>
                  </a:lnTo>
                  <a:lnTo>
                    <a:pt x="54483" y="15557"/>
                  </a:lnTo>
                  <a:lnTo>
                    <a:pt x="54304" y="15717"/>
                  </a:lnTo>
                  <a:lnTo>
                    <a:pt x="54154" y="15867"/>
                  </a:lnTo>
                  <a:lnTo>
                    <a:pt x="54024" y="15996"/>
                  </a:lnTo>
                  <a:lnTo>
                    <a:pt x="53905" y="16106"/>
                  </a:lnTo>
                  <a:lnTo>
                    <a:pt x="53805" y="16206"/>
                  </a:lnTo>
                  <a:lnTo>
                    <a:pt x="53715" y="16286"/>
                  </a:lnTo>
                  <a:lnTo>
                    <a:pt x="53645" y="16356"/>
                  </a:lnTo>
                  <a:lnTo>
                    <a:pt x="53595" y="16405"/>
                  </a:lnTo>
                  <a:lnTo>
                    <a:pt x="53545" y="16455"/>
                  </a:lnTo>
                  <a:lnTo>
                    <a:pt x="53486" y="16515"/>
                  </a:lnTo>
                  <a:lnTo>
                    <a:pt x="53446" y="16545"/>
                  </a:lnTo>
                  <a:lnTo>
                    <a:pt x="53436" y="16555"/>
                  </a:lnTo>
                  <a:lnTo>
                    <a:pt x="53436" y="16555"/>
                  </a:lnTo>
                  <a:lnTo>
                    <a:pt x="52657" y="15857"/>
                  </a:lnTo>
                  <a:lnTo>
                    <a:pt x="51839" y="15168"/>
                  </a:lnTo>
                  <a:lnTo>
                    <a:pt x="50991" y="14510"/>
                  </a:lnTo>
                  <a:lnTo>
                    <a:pt x="50103" y="13871"/>
                  </a:lnTo>
                  <a:lnTo>
                    <a:pt x="49175" y="13262"/>
                  </a:lnTo>
                  <a:lnTo>
                    <a:pt x="48207" y="12693"/>
                  </a:lnTo>
                  <a:lnTo>
                    <a:pt x="47189" y="12155"/>
                  </a:lnTo>
                  <a:lnTo>
                    <a:pt x="46670" y="11895"/>
                  </a:lnTo>
                  <a:lnTo>
                    <a:pt x="46141" y="11656"/>
                  </a:lnTo>
                  <a:lnTo>
                    <a:pt x="45593" y="11416"/>
                  </a:lnTo>
                  <a:lnTo>
                    <a:pt x="45044" y="11197"/>
                  </a:lnTo>
                  <a:lnTo>
                    <a:pt x="44475" y="10987"/>
                  </a:lnTo>
                  <a:lnTo>
                    <a:pt x="43896" y="10798"/>
                  </a:lnTo>
                  <a:lnTo>
                    <a:pt x="43307" y="10608"/>
                  </a:lnTo>
                  <a:lnTo>
                    <a:pt x="42709" y="10438"/>
                  </a:lnTo>
                  <a:lnTo>
                    <a:pt x="42100" y="10279"/>
                  </a:lnTo>
                  <a:lnTo>
                    <a:pt x="41471" y="10139"/>
                  </a:lnTo>
                  <a:lnTo>
                    <a:pt x="40833" y="10009"/>
                  </a:lnTo>
                  <a:lnTo>
                    <a:pt x="40184" y="9899"/>
                  </a:lnTo>
                  <a:lnTo>
                    <a:pt x="39526" y="9810"/>
                  </a:lnTo>
                  <a:lnTo>
                    <a:pt x="38847" y="9730"/>
                  </a:lnTo>
                  <a:lnTo>
                    <a:pt x="38159" y="9660"/>
                  </a:lnTo>
                  <a:lnTo>
                    <a:pt x="37460" y="9620"/>
                  </a:lnTo>
                  <a:lnTo>
                    <a:pt x="36742" y="9590"/>
                  </a:lnTo>
                  <a:lnTo>
                    <a:pt x="36013" y="9580"/>
                  </a:lnTo>
                  <a:lnTo>
                    <a:pt x="35345" y="9590"/>
                  </a:lnTo>
                  <a:lnTo>
                    <a:pt x="34686" y="9610"/>
                  </a:lnTo>
                  <a:lnTo>
                    <a:pt x="34027" y="9660"/>
                  </a:lnTo>
                  <a:lnTo>
                    <a:pt x="33379" y="9710"/>
                  </a:lnTo>
                  <a:lnTo>
                    <a:pt x="32740" y="9790"/>
                  </a:lnTo>
                  <a:lnTo>
                    <a:pt x="32092" y="9880"/>
                  </a:lnTo>
                  <a:lnTo>
                    <a:pt x="31463" y="9989"/>
                  </a:lnTo>
                  <a:lnTo>
                    <a:pt x="30834" y="10109"/>
                  </a:lnTo>
                  <a:lnTo>
                    <a:pt x="30206" y="10249"/>
                  </a:lnTo>
                  <a:lnTo>
                    <a:pt x="29587" y="10398"/>
                  </a:lnTo>
                  <a:lnTo>
                    <a:pt x="28978" y="10568"/>
                  </a:lnTo>
                  <a:lnTo>
                    <a:pt x="28370" y="10748"/>
                  </a:lnTo>
                  <a:lnTo>
                    <a:pt x="27771" y="10947"/>
                  </a:lnTo>
                  <a:lnTo>
                    <a:pt x="27182" y="11157"/>
                  </a:lnTo>
                  <a:lnTo>
                    <a:pt x="26593" y="11376"/>
                  </a:lnTo>
                  <a:lnTo>
                    <a:pt x="26015" y="11616"/>
                  </a:lnTo>
                  <a:lnTo>
                    <a:pt x="25446" y="11865"/>
                  </a:lnTo>
                  <a:lnTo>
                    <a:pt x="24887" y="12135"/>
                  </a:lnTo>
                  <a:lnTo>
                    <a:pt x="24328" y="12414"/>
                  </a:lnTo>
                  <a:lnTo>
                    <a:pt x="23779" y="12713"/>
                  </a:lnTo>
                  <a:lnTo>
                    <a:pt x="23241" y="13013"/>
                  </a:lnTo>
                  <a:lnTo>
                    <a:pt x="22712" y="13332"/>
                  </a:lnTo>
                  <a:lnTo>
                    <a:pt x="22193" y="13661"/>
                  </a:lnTo>
                  <a:lnTo>
                    <a:pt x="21674" y="14011"/>
                  </a:lnTo>
                  <a:lnTo>
                    <a:pt x="20676" y="14729"/>
                  </a:lnTo>
                  <a:lnTo>
                    <a:pt x="19708" y="15497"/>
                  </a:lnTo>
                  <a:lnTo>
                    <a:pt x="18780" y="16306"/>
                  </a:lnTo>
                  <a:lnTo>
                    <a:pt x="17902" y="17164"/>
                  </a:lnTo>
                  <a:lnTo>
                    <a:pt x="17054" y="18062"/>
                  </a:lnTo>
                  <a:lnTo>
                    <a:pt x="16256" y="19010"/>
                  </a:lnTo>
                  <a:lnTo>
                    <a:pt x="15497" y="19978"/>
                  </a:lnTo>
                  <a:lnTo>
                    <a:pt x="14789" y="20996"/>
                  </a:lnTo>
                  <a:lnTo>
                    <a:pt x="14130" y="22043"/>
                  </a:lnTo>
                  <a:lnTo>
                    <a:pt x="13821" y="22582"/>
                  </a:lnTo>
                  <a:lnTo>
                    <a:pt x="13521" y="23131"/>
                  </a:lnTo>
                  <a:lnTo>
                    <a:pt x="13232" y="23680"/>
                  </a:lnTo>
                  <a:lnTo>
                    <a:pt x="12963" y="24239"/>
                  </a:lnTo>
                  <a:lnTo>
                    <a:pt x="12693" y="24807"/>
                  </a:lnTo>
                  <a:lnTo>
                    <a:pt x="12454" y="25386"/>
                  </a:lnTo>
                  <a:lnTo>
                    <a:pt x="12214" y="25975"/>
                  </a:lnTo>
                  <a:lnTo>
                    <a:pt x="11995" y="26564"/>
                  </a:lnTo>
                  <a:lnTo>
                    <a:pt x="11785" y="27162"/>
                  </a:lnTo>
                  <a:lnTo>
                    <a:pt x="11596" y="27761"/>
                  </a:lnTo>
                  <a:lnTo>
                    <a:pt x="11416" y="28370"/>
                  </a:lnTo>
                  <a:lnTo>
                    <a:pt x="11256" y="28988"/>
                  </a:lnTo>
                  <a:lnTo>
                    <a:pt x="11107" y="29607"/>
                  </a:lnTo>
                  <a:lnTo>
                    <a:pt x="10977" y="30236"/>
                  </a:lnTo>
                  <a:lnTo>
                    <a:pt x="10857" y="30864"/>
                  </a:lnTo>
                  <a:lnTo>
                    <a:pt x="10747" y="31503"/>
                  </a:lnTo>
                  <a:lnTo>
                    <a:pt x="10658" y="32152"/>
                  </a:lnTo>
                  <a:lnTo>
                    <a:pt x="10588" y="32800"/>
                  </a:lnTo>
                  <a:lnTo>
                    <a:pt x="10528" y="33449"/>
                  </a:lnTo>
                  <a:lnTo>
                    <a:pt x="10488" y="34107"/>
                  </a:lnTo>
                  <a:lnTo>
                    <a:pt x="10468" y="34766"/>
                  </a:lnTo>
                  <a:lnTo>
                    <a:pt x="10458" y="35435"/>
                  </a:lnTo>
                  <a:lnTo>
                    <a:pt x="10468" y="36113"/>
                  </a:lnTo>
                  <a:lnTo>
                    <a:pt x="10488" y="36782"/>
                  </a:lnTo>
                  <a:lnTo>
                    <a:pt x="10528" y="37450"/>
                  </a:lnTo>
                  <a:lnTo>
                    <a:pt x="10588" y="38119"/>
                  </a:lnTo>
                  <a:lnTo>
                    <a:pt x="10658" y="38777"/>
                  </a:lnTo>
                  <a:lnTo>
                    <a:pt x="10747" y="39426"/>
                  </a:lnTo>
                  <a:lnTo>
                    <a:pt x="10857" y="40075"/>
                  </a:lnTo>
                  <a:lnTo>
                    <a:pt x="10977" y="40713"/>
                  </a:lnTo>
                  <a:lnTo>
                    <a:pt x="11107" y="41352"/>
                  </a:lnTo>
                  <a:lnTo>
                    <a:pt x="11256" y="41971"/>
                  </a:lnTo>
                  <a:lnTo>
                    <a:pt x="11416" y="42599"/>
                  </a:lnTo>
                  <a:lnTo>
                    <a:pt x="11596" y="43208"/>
                  </a:lnTo>
                  <a:lnTo>
                    <a:pt x="11785" y="43817"/>
                  </a:lnTo>
                  <a:lnTo>
                    <a:pt x="11995" y="44415"/>
                  </a:lnTo>
                  <a:lnTo>
                    <a:pt x="12214" y="45014"/>
                  </a:lnTo>
                  <a:lnTo>
                    <a:pt x="12454" y="45603"/>
                  </a:lnTo>
                  <a:lnTo>
                    <a:pt x="12693" y="46172"/>
                  </a:lnTo>
                  <a:lnTo>
                    <a:pt x="12963" y="46750"/>
                  </a:lnTo>
                  <a:lnTo>
                    <a:pt x="13232" y="47309"/>
                  </a:lnTo>
                  <a:lnTo>
                    <a:pt x="13521" y="47858"/>
                  </a:lnTo>
                  <a:lnTo>
                    <a:pt x="13821" y="48407"/>
                  </a:lnTo>
                  <a:lnTo>
                    <a:pt x="14130" y="48946"/>
                  </a:lnTo>
                  <a:lnTo>
                    <a:pt x="14459" y="49474"/>
                  </a:lnTo>
                  <a:lnTo>
                    <a:pt x="14789" y="49993"/>
                  </a:lnTo>
                  <a:lnTo>
                    <a:pt x="15138" y="50502"/>
                  </a:lnTo>
                  <a:lnTo>
                    <a:pt x="15497" y="51001"/>
                  </a:lnTo>
                  <a:lnTo>
                    <a:pt x="15876" y="51490"/>
                  </a:lnTo>
                  <a:lnTo>
                    <a:pt x="16256" y="51979"/>
                  </a:lnTo>
                  <a:lnTo>
                    <a:pt x="17054" y="52907"/>
                  </a:lnTo>
                  <a:lnTo>
                    <a:pt x="17902" y="53805"/>
                  </a:lnTo>
                  <a:lnTo>
                    <a:pt x="18780" y="54653"/>
                  </a:lnTo>
                  <a:lnTo>
                    <a:pt x="19708" y="55462"/>
                  </a:lnTo>
                  <a:lnTo>
                    <a:pt x="20676" y="56220"/>
                  </a:lnTo>
                  <a:lnTo>
                    <a:pt x="21165" y="56579"/>
                  </a:lnTo>
                  <a:lnTo>
                    <a:pt x="21674" y="56928"/>
                  </a:lnTo>
                  <a:lnTo>
                    <a:pt x="22193" y="57268"/>
                  </a:lnTo>
                  <a:lnTo>
                    <a:pt x="22712" y="57597"/>
                  </a:lnTo>
                  <a:lnTo>
                    <a:pt x="23241" y="57906"/>
                  </a:lnTo>
                  <a:lnTo>
                    <a:pt x="23779" y="58206"/>
                  </a:lnTo>
                  <a:lnTo>
                    <a:pt x="24328" y="58495"/>
                  </a:lnTo>
                  <a:lnTo>
                    <a:pt x="24887" y="58775"/>
                  </a:lnTo>
                  <a:lnTo>
                    <a:pt x="25446" y="59034"/>
                  </a:lnTo>
                  <a:lnTo>
                    <a:pt x="26015" y="59283"/>
                  </a:lnTo>
                  <a:lnTo>
                    <a:pt x="26593" y="59513"/>
                  </a:lnTo>
                  <a:lnTo>
                    <a:pt x="27182" y="59742"/>
                  </a:lnTo>
                  <a:lnTo>
                    <a:pt x="27771" y="59942"/>
                  </a:lnTo>
                  <a:lnTo>
                    <a:pt x="28370" y="60142"/>
                  </a:lnTo>
                  <a:lnTo>
                    <a:pt x="28978" y="60321"/>
                  </a:lnTo>
                  <a:lnTo>
                    <a:pt x="29587" y="60481"/>
                  </a:lnTo>
                  <a:lnTo>
                    <a:pt x="30206" y="60631"/>
                  </a:lnTo>
                  <a:lnTo>
                    <a:pt x="30834" y="60760"/>
                  </a:lnTo>
                  <a:lnTo>
                    <a:pt x="31463" y="60880"/>
                  </a:lnTo>
                  <a:lnTo>
                    <a:pt x="32092" y="60990"/>
                  </a:lnTo>
                  <a:lnTo>
                    <a:pt x="32740" y="61080"/>
                  </a:lnTo>
                  <a:lnTo>
                    <a:pt x="33379" y="61149"/>
                  </a:lnTo>
                  <a:lnTo>
                    <a:pt x="34027" y="61209"/>
                  </a:lnTo>
                  <a:lnTo>
                    <a:pt x="34686" y="61249"/>
                  </a:lnTo>
                  <a:lnTo>
                    <a:pt x="35345" y="61269"/>
                  </a:lnTo>
                  <a:lnTo>
                    <a:pt x="36013" y="61279"/>
                  </a:lnTo>
                  <a:lnTo>
                    <a:pt x="36871" y="61269"/>
                  </a:lnTo>
                  <a:lnTo>
                    <a:pt x="37709" y="61239"/>
                  </a:lnTo>
                  <a:lnTo>
                    <a:pt x="38518" y="61179"/>
                  </a:lnTo>
                  <a:lnTo>
                    <a:pt x="39316" y="61109"/>
                  </a:lnTo>
                  <a:lnTo>
                    <a:pt x="40074" y="61020"/>
                  </a:lnTo>
                  <a:lnTo>
                    <a:pt x="40823" y="60910"/>
                  </a:lnTo>
                  <a:lnTo>
                    <a:pt x="41551" y="60780"/>
                  </a:lnTo>
                  <a:lnTo>
                    <a:pt x="42260" y="60641"/>
                  </a:lnTo>
                  <a:lnTo>
                    <a:pt x="42938" y="60481"/>
                  </a:lnTo>
                  <a:lnTo>
                    <a:pt x="43607" y="60311"/>
                  </a:lnTo>
                  <a:lnTo>
                    <a:pt x="44245" y="60122"/>
                  </a:lnTo>
                  <a:lnTo>
                    <a:pt x="44874" y="59922"/>
                  </a:lnTo>
                  <a:lnTo>
                    <a:pt x="45483" y="59703"/>
                  </a:lnTo>
                  <a:lnTo>
                    <a:pt x="46072" y="59473"/>
                  </a:lnTo>
                  <a:lnTo>
                    <a:pt x="46640" y="59244"/>
                  </a:lnTo>
                  <a:lnTo>
                    <a:pt x="47189" y="58994"/>
                  </a:lnTo>
                  <a:lnTo>
                    <a:pt x="47728" y="58735"/>
                  </a:lnTo>
                  <a:lnTo>
                    <a:pt x="48247" y="58475"/>
                  </a:lnTo>
                  <a:lnTo>
                    <a:pt x="48746" y="58196"/>
                  </a:lnTo>
                  <a:lnTo>
                    <a:pt x="49235" y="57916"/>
                  </a:lnTo>
                  <a:lnTo>
                    <a:pt x="49714" y="57637"/>
                  </a:lnTo>
                  <a:lnTo>
                    <a:pt x="50163" y="57348"/>
                  </a:lnTo>
                  <a:lnTo>
                    <a:pt x="51041" y="56749"/>
                  </a:lnTo>
                  <a:lnTo>
                    <a:pt x="51859" y="56140"/>
                  </a:lnTo>
                  <a:lnTo>
                    <a:pt x="52617" y="55531"/>
                  </a:lnTo>
                  <a:lnTo>
                    <a:pt x="53336" y="54923"/>
                  </a:lnTo>
                  <a:lnTo>
                    <a:pt x="54014" y="54314"/>
                  </a:lnTo>
                  <a:lnTo>
                    <a:pt x="54503" y="53755"/>
                  </a:lnTo>
                  <a:lnTo>
                    <a:pt x="54972" y="53177"/>
                  </a:lnTo>
                  <a:lnTo>
                    <a:pt x="55421" y="52578"/>
                  </a:lnTo>
                  <a:lnTo>
                    <a:pt x="55861" y="51949"/>
                  </a:lnTo>
                  <a:lnTo>
                    <a:pt x="56270" y="51301"/>
                  </a:lnTo>
                  <a:lnTo>
                    <a:pt x="56669" y="50632"/>
                  </a:lnTo>
                  <a:lnTo>
                    <a:pt x="57048" y="49924"/>
                  </a:lnTo>
                  <a:lnTo>
                    <a:pt x="57397" y="49185"/>
                  </a:lnTo>
                  <a:lnTo>
                    <a:pt x="57727" y="48427"/>
                  </a:lnTo>
                  <a:lnTo>
                    <a:pt x="58026" y="47628"/>
                  </a:lnTo>
                  <a:lnTo>
                    <a:pt x="58305" y="46800"/>
                  </a:lnTo>
                  <a:lnTo>
                    <a:pt x="58555" y="45932"/>
                  </a:lnTo>
                  <a:lnTo>
                    <a:pt x="58774" y="45034"/>
                  </a:lnTo>
                  <a:lnTo>
                    <a:pt x="58964" y="44096"/>
                  </a:lnTo>
                  <a:lnTo>
                    <a:pt x="59124" y="43128"/>
                  </a:lnTo>
                  <a:lnTo>
                    <a:pt x="59253" y="42110"/>
                  </a:lnTo>
                  <a:lnTo>
                    <a:pt x="58186" y="42110"/>
                  </a:lnTo>
                  <a:lnTo>
                    <a:pt x="57138" y="42110"/>
                  </a:lnTo>
                  <a:lnTo>
                    <a:pt x="56140" y="42110"/>
                  </a:lnTo>
                  <a:lnTo>
                    <a:pt x="55162" y="42110"/>
                  </a:lnTo>
                  <a:lnTo>
                    <a:pt x="54224" y="42110"/>
                  </a:lnTo>
                  <a:lnTo>
                    <a:pt x="53306" y="42110"/>
                  </a:lnTo>
                  <a:lnTo>
                    <a:pt x="52428" y="42110"/>
                  </a:lnTo>
                  <a:lnTo>
                    <a:pt x="51580" y="42110"/>
                  </a:lnTo>
                  <a:lnTo>
                    <a:pt x="50761" y="42110"/>
                  </a:lnTo>
                  <a:lnTo>
                    <a:pt x="49973" y="42110"/>
                  </a:lnTo>
                  <a:lnTo>
                    <a:pt x="49215" y="42110"/>
                  </a:lnTo>
                  <a:lnTo>
                    <a:pt x="48476" y="42110"/>
                  </a:lnTo>
                  <a:lnTo>
                    <a:pt x="47778" y="42110"/>
                  </a:lnTo>
                  <a:lnTo>
                    <a:pt x="47099" y="42110"/>
                  </a:lnTo>
                  <a:lnTo>
                    <a:pt x="46441" y="42110"/>
                  </a:lnTo>
                  <a:lnTo>
                    <a:pt x="45822" y="42110"/>
                  </a:lnTo>
                  <a:lnTo>
                    <a:pt x="45213" y="42110"/>
                  </a:lnTo>
                  <a:lnTo>
                    <a:pt x="44645" y="42110"/>
                  </a:lnTo>
                  <a:lnTo>
                    <a:pt x="44096" y="42110"/>
                  </a:lnTo>
                  <a:lnTo>
                    <a:pt x="43567" y="42110"/>
                  </a:lnTo>
                  <a:lnTo>
                    <a:pt x="43058" y="42110"/>
                  </a:lnTo>
                  <a:lnTo>
                    <a:pt x="42579" y="42110"/>
                  </a:lnTo>
                  <a:lnTo>
                    <a:pt x="42120" y="42110"/>
                  </a:lnTo>
                  <a:lnTo>
                    <a:pt x="41691" y="42110"/>
                  </a:lnTo>
                  <a:lnTo>
                    <a:pt x="41272" y="42110"/>
                  </a:lnTo>
                  <a:lnTo>
                    <a:pt x="40883" y="42110"/>
                  </a:lnTo>
                  <a:lnTo>
                    <a:pt x="40503" y="42110"/>
                  </a:lnTo>
                  <a:lnTo>
                    <a:pt x="40154" y="42110"/>
                  </a:lnTo>
                  <a:lnTo>
                    <a:pt x="39815" y="42110"/>
                  </a:lnTo>
                  <a:lnTo>
                    <a:pt x="39496" y="42110"/>
                  </a:lnTo>
                  <a:lnTo>
                    <a:pt x="39196" y="42110"/>
                  </a:lnTo>
                  <a:lnTo>
                    <a:pt x="38917" y="42110"/>
                  </a:lnTo>
                  <a:lnTo>
                    <a:pt x="38657" y="42110"/>
                  </a:lnTo>
                  <a:lnTo>
                    <a:pt x="38408" y="42110"/>
                  </a:lnTo>
                  <a:lnTo>
                    <a:pt x="38178" y="42110"/>
                  </a:lnTo>
                  <a:lnTo>
                    <a:pt x="37959" y="42110"/>
                  </a:lnTo>
                  <a:lnTo>
                    <a:pt x="37570" y="42110"/>
                  </a:lnTo>
                  <a:lnTo>
                    <a:pt x="37240" y="42110"/>
                  </a:lnTo>
                  <a:lnTo>
                    <a:pt x="36961" y="42110"/>
                  </a:lnTo>
                  <a:lnTo>
                    <a:pt x="36722" y="42110"/>
                  </a:lnTo>
                  <a:lnTo>
                    <a:pt x="36532" y="42110"/>
                  </a:lnTo>
                  <a:lnTo>
                    <a:pt x="36372" y="42110"/>
                  </a:lnTo>
                  <a:lnTo>
                    <a:pt x="36253" y="42110"/>
                  </a:lnTo>
                  <a:lnTo>
                    <a:pt x="36163" y="42110"/>
                  </a:lnTo>
                  <a:lnTo>
                    <a:pt x="36103" y="42110"/>
                  </a:lnTo>
                  <a:lnTo>
                    <a:pt x="36063" y="42110"/>
                  </a:lnTo>
                  <a:lnTo>
                    <a:pt x="36023" y="42110"/>
                  </a:lnTo>
                  <a:lnTo>
                    <a:pt x="36013" y="42110"/>
                  </a:lnTo>
                  <a:lnTo>
                    <a:pt x="36013" y="41212"/>
                  </a:lnTo>
                  <a:lnTo>
                    <a:pt x="36013" y="40374"/>
                  </a:lnTo>
                  <a:lnTo>
                    <a:pt x="36013" y="39586"/>
                  </a:lnTo>
                  <a:lnTo>
                    <a:pt x="36013" y="38857"/>
                  </a:lnTo>
                  <a:lnTo>
                    <a:pt x="36013" y="38169"/>
                  </a:lnTo>
                  <a:lnTo>
                    <a:pt x="36013" y="37530"/>
                  </a:lnTo>
                  <a:lnTo>
                    <a:pt x="36013" y="36951"/>
                  </a:lnTo>
                  <a:lnTo>
                    <a:pt x="36013" y="36403"/>
                  </a:lnTo>
                  <a:lnTo>
                    <a:pt x="36013" y="35904"/>
                  </a:lnTo>
                  <a:lnTo>
                    <a:pt x="36013" y="35445"/>
                  </a:lnTo>
                  <a:lnTo>
                    <a:pt x="36013" y="35035"/>
                  </a:lnTo>
                  <a:lnTo>
                    <a:pt x="36013" y="34646"/>
                  </a:lnTo>
                  <a:lnTo>
                    <a:pt x="36013" y="34307"/>
                  </a:lnTo>
                  <a:lnTo>
                    <a:pt x="36013" y="33998"/>
                  </a:lnTo>
                  <a:lnTo>
                    <a:pt x="36013" y="33718"/>
                  </a:lnTo>
                  <a:lnTo>
                    <a:pt x="36013" y="33479"/>
                  </a:lnTo>
                  <a:lnTo>
                    <a:pt x="36013" y="33259"/>
                  </a:lnTo>
                  <a:lnTo>
                    <a:pt x="36013" y="33070"/>
                  </a:lnTo>
                  <a:lnTo>
                    <a:pt x="36013" y="32900"/>
                  </a:lnTo>
                  <a:lnTo>
                    <a:pt x="36013" y="32760"/>
                  </a:lnTo>
                  <a:lnTo>
                    <a:pt x="36013" y="32641"/>
                  </a:lnTo>
                  <a:lnTo>
                    <a:pt x="36013" y="32541"/>
                  </a:lnTo>
                  <a:lnTo>
                    <a:pt x="36013" y="32461"/>
                  </a:lnTo>
                  <a:lnTo>
                    <a:pt x="36013" y="32391"/>
                  </a:lnTo>
                  <a:lnTo>
                    <a:pt x="36013" y="32311"/>
                  </a:lnTo>
                  <a:lnTo>
                    <a:pt x="36013" y="32261"/>
                  </a:lnTo>
                  <a:lnTo>
                    <a:pt x="36013" y="32241"/>
                  </a:lnTo>
                  <a:lnTo>
                    <a:pt x="36013" y="32241"/>
                  </a:lnTo>
                  <a:lnTo>
                    <a:pt x="37530" y="32241"/>
                  </a:lnTo>
                  <a:lnTo>
                    <a:pt x="38997" y="32241"/>
                  </a:lnTo>
                  <a:lnTo>
                    <a:pt x="40414" y="32241"/>
                  </a:lnTo>
                  <a:lnTo>
                    <a:pt x="41791" y="32241"/>
                  </a:lnTo>
                  <a:lnTo>
                    <a:pt x="43118" y="32241"/>
                  </a:lnTo>
                  <a:lnTo>
                    <a:pt x="44405" y="32241"/>
                  </a:lnTo>
                  <a:lnTo>
                    <a:pt x="45642" y="32241"/>
                  </a:lnTo>
                  <a:lnTo>
                    <a:pt x="46850" y="32241"/>
                  </a:lnTo>
                  <a:lnTo>
                    <a:pt x="48007" y="32241"/>
                  </a:lnTo>
                  <a:lnTo>
                    <a:pt x="49115" y="32241"/>
                  </a:lnTo>
                  <a:lnTo>
                    <a:pt x="50193" y="32241"/>
                  </a:lnTo>
                  <a:lnTo>
                    <a:pt x="51230" y="32241"/>
                  </a:lnTo>
                  <a:lnTo>
                    <a:pt x="52228" y="32241"/>
                  </a:lnTo>
                  <a:lnTo>
                    <a:pt x="53186" y="32241"/>
                  </a:lnTo>
                  <a:lnTo>
                    <a:pt x="54104" y="32241"/>
                  </a:lnTo>
                  <a:lnTo>
                    <a:pt x="54982" y="32241"/>
                  </a:lnTo>
                  <a:lnTo>
                    <a:pt x="55831" y="32241"/>
                  </a:lnTo>
                  <a:lnTo>
                    <a:pt x="56649" y="32241"/>
                  </a:lnTo>
                  <a:lnTo>
                    <a:pt x="57427" y="32241"/>
                  </a:lnTo>
                  <a:lnTo>
                    <a:pt x="58166" y="32241"/>
                  </a:lnTo>
                  <a:lnTo>
                    <a:pt x="58874" y="32241"/>
                  </a:lnTo>
                  <a:lnTo>
                    <a:pt x="59553" y="32241"/>
                  </a:lnTo>
                  <a:lnTo>
                    <a:pt x="60201" y="32241"/>
                  </a:lnTo>
                  <a:lnTo>
                    <a:pt x="60820" y="32241"/>
                  </a:lnTo>
                  <a:lnTo>
                    <a:pt x="61409" y="32241"/>
                  </a:lnTo>
                  <a:lnTo>
                    <a:pt x="61967" y="32241"/>
                  </a:lnTo>
                  <a:lnTo>
                    <a:pt x="62486" y="32241"/>
                  </a:lnTo>
                  <a:lnTo>
                    <a:pt x="62995" y="32241"/>
                  </a:lnTo>
                  <a:lnTo>
                    <a:pt x="63464" y="32241"/>
                  </a:lnTo>
                  <a:lnTo>
                    <a:pt x="63913" y="32241"/>
                  </a:lnTo>
                  <a:lnTo>
                    <a:pt x="64332" y="32241"/>
                  </a:lnTo>
                  <a:lnTo>
                    <a:pt x="64731" y="32241"/>
                  </a:lnTo>
                  <a:lnTo>
                    <a:pt x="65101" y="32241"/>
                  </a:lnTo>
                  <a:lnTo>
                    <a:pt x="65450" y="32241"/>
                  </a:lnTo>
                  <a:lnTo>
                    <a:pt x="65779" y="32241"/>
                  </a:lnTo>
                  <a:lnTo>
                    <a:pt x="66089" y="32241"/>
                  </a:lnTo>
                  <a:lnTo>
                    <a:pt x="66368" y="32241"/>
                  </a:lnTo>
                  <a:lnTo>
                    <a:pt x="66627" y="32241"/>
                  </a:lnTo>
                  <a:lnTo>
                    <a:pt x="66877" y="32241"/>
                  </a:lnTo>
                  <a:lnTo>
                    <a:pt x="67106" y="32241"/>
                  </a:lnTo>
                  <a:lnTo>
                    <a:pt x="67306" y="32241"/>
                  </a:lnTo>
                  <a:lnTo>
                    <a:pt x="67496" y="32241"/>
                  </a:lnTo>
                  <a:lnTo>
                    <a:pt x="67675" y="32241"/>
                  </a:lnTo>
                  <a:lnTo>
                    <a:pt x="67835" y="32241"/>
                  </a:lnTo>
                  <a:lnTo>
                    <a:pt x="68104" y="32241"/>
                  </a:lnTo>
                  <a:lnTo>
                    <a:pt x="68324" y="32241"/>
                  </a:lnTo>
                  <a:lnTo>
                    <a:pt x="68493" y="32241"/>
                  </a:lnTo>
                  <a:lnTo>
                    <a:pt x="68613" y="32241"/>
                  </a:lnTo>
                  <a:lnTo>
                    <a:pt x="68703" y="32241"/>
                  </a:lnTo>
                  <a:lnTo>
                    <a:pt x="68773" y="32241"/>
                  </a:lnTo>
                  <a:lnTo>
                    <a:pt x="68803" y="32241"/>
                  </a:lnTo>
                  <a:lnTo>
                    <a:pt x="68823" y="32241"/>
                  </a:lnTo>
                  <a:lnTo>
                    <a:pt x="68833" y="32241"/>
                  </a:lnTo>
                  <a:lnTo>
                    <a:pt x="68932" y="32910"/>
                  </a:lnTo>
                  <a:lnTo>
                    <a:pt x="69002" y="33599"/>
                  </a:lnTo>
                  <a:lnTo>
                    <a:pt x="69052" y="34317"/>
                  </a:lnTo>
                  <a:lnTo>
                    <a:pt x="69082" y="35065"/>
                  </a:lnTo>
                  <a:lnTo>
                    <a:pt x="69102" y="35844"/>
                  </a:lnTo>
                  <a:lnTo>
                    <a:pt x="69122" y="36652"/>
                  </a:lnTo>
                  <a:lnTo>
                    <a:pt x="69122" y="37480"/>
                  </a:lnTo>
                  <a:lnTo>
                    <a:pt x="69122" y="38338"/>
                  </a:lnTo>
                  <a:lnTo>
                    <a:pt x="69112" y="39027"/>
                  </a:lnTo>
                  <a:lnTo>
                    <a:pt x="69102" y="39715"/>
                  </a:lnTo>
                  <a:lnTo>
                    <a:pt x="69062" y="40424"/>
                  </a:lnTo>
                  <a:lnTo>
                    <a:pt x="69022" y="41132"/>
                  </a:lnTo>
                  <a:lnTo>
                    <a:pt x="68962" y="41851"/>
                  </a:lnTo>
                  <a:lnTo>
                    <a:pt x="68893" y="42579"/>
                  </a:lnTo>
                  <a:lnTo>
                    <a:pt x="68803" y="43308"/>
                  </a:lnTo>
                  <a:lnTo>
                    <a:pt x="68703" y="44036"/>
                  </a:lnTo>
                  <a:lnTo>
                    <a:pt x="68593" y="44775"/>
                  </a:lnTo>
                  <a:lnTo>
                    <a:pt x="68453" y="45523"/>
                  </a:lnTo>
                  <a:lnTo>
                    <a:pt x="68304" y="46261"/>
                  </a:lnTo>
                  <a:lnTo>
                    <a:pt x="68144" y="47010"/>
                  </a:lnTo>
                  <a:lnTo>
                    <a:pt x="67965" y="47758"/>
                  </a:lnTo>
                  <a:lnTo>
                    <a:pt x="67765" y="48497"/>
                  </a:lnTo>
                  <a:lnTo>
                    <a:pt x="67545" y="49245"/>
                  </a:lnTo>
                  <a:lnTo>
                    <a:pt x="67306" y="49993"/>
                  </a:lnTo>
                  <a:lnTo>
                    <a:pt x="67056" y="50732"/>
                  </a:lnTo>
                  <a:lnTo>
                    <a:pt x="66777" y="51470"/>
                  </a:lnTo>
                  <a:lnTo>
                    <a:pt x="66488" y="52199"/>
                  </a:lnTo>
                  <a:lnTo>
                    <a:pt x="66178" y="52927"/>
                  </a:lnTo>
                  <a:lnTo>
                    <a:pt x="65839" y="53656"/>
                  </a:lnTo>
                  <a:lnTo>
                    <a:pt x="65490" y="54364"/>
                  </a:lnTo>
                  <a:lnTo>
                    <a:pt x="65111" y="55072"/>
                  </a:lnTo>
                  <a:lnTo>
                    <a:pt x="64712" y="55781"/>
                  </a:lnTo>
                  <a:lnTo>
                    <a:pt x="64292" y="56469"/>
                  </a:lnTo>
                  <a:lnTo>
                    <a:pt x="63853" y="57148"/>
                  </a:lnTo>
                  <a:lnTo>
                    <a:pt x="63384" y="57817"/>
                  </a:lnTo>
                  <a:lnTo>
                    <a:pt x="62895" y="58485"/>
                  </a:lnTo>
                  <a:lnTo>
                    <a:pt x="62386" y="59124"/>
                  </a:lnTo>
                  <a:lnTo>
                    <a:pt x="61848" y="59762"/>
                  </a:lnTo>
                  <a:lnTo>
                    <a:pt x="61289" y="60381"/>
                  </a:lnTo>
                  <a:lnTo>
                    <a:pt x="60700" y="60990"/>
                  </a:lnTo>
                  <a:lnTo>
                    <a:pt x="60121" y="61608"/>
                  </a:lnTo>
                  <a:lnTo>
                    <a:pt x="59533" y="62207"/>
                  </a:lnTo>
                  <a:lnTo>
                    <a:pt x="58934" y="62786"/>
                  </a:lnTo>
                  <a:lnTo>
                    <a:pt x="58315" y="63345"/>
                  </a:lnTo>
                  <a:lnTo>
                    <a:pt x="57697" y="63884"/>
                  </a:lnTo>
                  <a:lnTo>
                    <a:pt x="57058" y="64402"/>
                  </a:lnTo>
                  <a:lnTo>
                    <a:pt x="56399" y="64911"/>
                  </a:lnTo>
                  <a:lnTo>
                    <a:pt x="55741" y="65390"/>
                  </a:lnTo>
                  <a:lnTo>
                    <a:pt x="55062" y="65859"/>
                  </a:lnTo>
                  <a:lnTo>
                    <a:pt x="54384" y="66308"/>
                  </a:lnTo>
                  <a:lnTo>
                    <a:pt x="53675" y="66727"/>
                  </a:lnTo>
                  <a:lnTo>
                    <a:pt x="52967" y="67137"/>
                  </a:lnTo>
                  <a:lnTo>
                    <a:pt x="52238" y="67526"/>
                  </a:lnTo>
                  <a:lnTo>
                    <a:pt x="51500" y="67895"/>
                  </a:lnTo>
                  <a:lnTo>
                    <a:pt x="50751" y="68244"/>
                  </a:lnTo>
                  <a:lnTo>
                    <a:pt x="49993" y="68573"/>
                  </a:lnTo>
                  <a:lnTo>
                    <a:pt x="49215" y="68883"/>
                  </a:lnTo>
                  <a:lnTo>
                    <a:pt x="48426" y="69172"/>
                  </a:lnTo>
                  <a:lnTo>
                    <a:pt x="47628" y="69442"/>
                  </a:lnTo>
                  <a:lnTo>
                    <a:pt x="46810" y="69691"/>
                  </a:lnTo>
                  <a:lnTo>
                    <a:pt x="45982" y="69921"/>
                  </a:lnTo>
                  <a:lnTo>
                    <a:pt x="45144" y="70140"/>
                  </a:lnTo>
                  <a:lnTo>
                    <a:pt x="44295" y="70330"/>
                  </a:lnTo>
                  <a:lnTo>
                    <a:pt x="43427" y="70499"/>
                  </a:lnTo>
                  <a:lnTo>
                    <a:pt x="42549" y="70649"/>
                  </a:lnTo>
                  <a:lnTo>
                    <a:pt x="41651" y="70779"/>
                  </a:lnTo>
                  <a:lnTo>
                    <a:pt x="40743" y="70898"/>
                  </a:lnTo>
                  <a:lnTo>
                    <a:pt x="39825" y="70988"/>
                  </a:lnTo>
                  <a:lnTo>
                    <a:pt x="38897" y="71058"/>
                  </a:lnTo>
                  <a:lnTo>
                    <a:pt x="37949" y="71108"/>
                  </a:lnTo>
                  <a:lnTo>
                    <a:pt x="36991" y="71138"/>
                  </a:lnTo>
                  <a:lnTo>
                    <a:pt x="36013" y="71148"/>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grpSp>
      <p:sp>
        <p:nvSpPr>
          <p:cNvPr id="267" name="Shape 267"/>
          <p:cNvSpPr txBox="1"/>
          <p:nvPr>
            <p:ph type="ctrTitle"/>
          </p:nvPr>
        </p:nvSpPr>
        <p:spPr>
          <a:xfrm>
            <a:off x="569550" y="1474175"/>
            <a:ext cx="8004900" cy="2072100"/>
          </a:xfrm>
          <a:prstGeom prst="rect">
            <a:avLst/>
          </a:prstGeom>
          <a:noFill/>
          <a:ln>
            <a:noFill/>
          </a:ln>
        </p:spPr>
        <p:txBody>
          <a:bodyPr anchorCtr="0" anchor="ctr" bIns="34275" lIns="68575" rIns="68575" tIns="34275">
            <a:noAutofit/>
          </a:bodyPr>
          <a:lstStyle/>
          <a:p>
            <a:pPr lvl="0" rtl="0">
              <a:spcBef>
                <a:spcPts val="0"/>
              </a:spcBef>
              <a:spcAft>
                <a:spcPts val="2000"/>
              </a:spcAft>
              <a:buClr>
                <a:schemeClr val="dk1"/>
              </a:buClr>
              <a:buSzPct val="25000"/>
              <a:buFont typeface="Roboto Slab"/>
              <a:buNone/>
            </a:pPr>
            <a:r>
              <a:rPr lang="en" sz="3600"/>
              <a:t>Easy Answers for Every Business Decision</a:t>
            </a:r>
          </a:p>
          <a:p>
            <a:pPr lvl="0" rtl="0">
              <a:spcBef>
                <a:spcPts val="0"/>
              </a:spcBef>
              <a:spcAft>
                <a:spcPts val="2000"/>
              </a:spcAft>
              <a:buClr>
                <a:srgbClr val="000000"/>
              </a:buClr>
              <a:buSzPct val="50000"/>
              <a:buFont typeface="Arial"/>
              <a:buNone/>
            </a:pPr>
            <a:r>
              <a:rPr lang="en" sz="2200">
                <a:latin typeface="Roboto"/>
                <a:ea typeface="Roboto"/>
                <a:cs typeface="Roboto"/>
                <a:sym typeface="Roboto"/>
              </a:rPr>
              <a:t>The Market Research Event</a:t>
            </a:r>
          </a:p>
          <a:p>
            <a:pPr lvl="0" rtl="0">
              <a:spcBef>
                <a:spcPts val="0"/>
              </a:spcBef>
              <a:spcAft>
                <a:spcPts val="2000"/>
              </a:spcAft>
              <a:buClr>
                <a:srgbClr val="000000"/>
              </a:buClr>
              <a:buSzPct val="91666"/>
              <a:buFont typeface="Arial"/>
              <a:buNone/>
            </a:pPr>
            <a:r>
              <a:rPr b="1" lang="en" sz="1200">
                <a:solidFill>
                  <a:srgbClr val="FFFFFF"/>
                </a:solidFill>
                <a:latin typeface="Roboto"/>
                <a:ea typeface="Roboto"/>
                <a:cs typeface="Roboto"/>
                <a:sym typeface="Roboto"/>
              </a:rPr>
              <a:t>OCTOBER 1</a:t>
            </a:r>
            <a:r>
              <a:rPr b="1" lang="en" sz="1200">
                <a:latin typeface="Roboto"/>
                <a:ea typeface="Roboto"/>
                <a:cs typeface="Roboto"/>
                <a:sym typeface="Roboto"/>
              </a:rPr>
              <a:t>8</a:t>
            </a:r>
            <a:r>
              <a:rPr b="1" lang="en" sz="1200">
                <a:solidFill>
                  <a:srgbClr val="FFFFFF"/>
                </a:solidFill>
                <a:latin typeface="Roboto"/>
                <a:ea typeface="Roboto"/>
                <a:cs typeface="Roboto"/>
                <a:sym typeface="Roboto"/>
              </a:rPr>
              <a:t>, 2016</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0" name="Shape 380"/>
        <p:cNvGrpSpPr/>
        <p:nvPr/>
      </p:nvGrpSpPr>
      <p:grpSpPr>
        <a:xfrm>
          <a:off x="0" y="0"/>
          <a:ext cx="0" cy="0"/>
          <a:chOff x="0" y="0"/>
          <a:chExt cx="0" cy="0"/>
        </a:xfrm>
      </p:grpSpPr>
      <p:pic>
        <p:nvPicPr>
          <p:cNvPr id="381" name="Shape 381"/>
          <p:cNvPicPr preferRelativeResize="0"/>
          <p:nvPr/>
        </p:nvPicPr>
        <p:blipFill>
          <a:blip r:embed="rId3">
            <a:alphaModFix/>
          </a:blip>
          <a:stretch>
            <a:fillRect/>
          </a:stretch>
        </p:blipFill>
        <p:spPr>
          <a:xfrm>
            <a:off x="4921924" y="197447"/>
            <a:ext cx="2906437" cy="2202547"/>
          </a:xfrm>
          <a:prstGeom prst="rect">
            <a:avLst/>
          </a:prstGeom>
          <a:noFill/>
          <a:ln>
            <a:noFill/>
          </a:ln>
        </p:spPr>
      </p:pic>
      <p:pic>
        <p:nvPicPr>
          <p:cNvPr id="382" name="Shape 382"/>
          <p:cNvPicPr preferRelativeResize="0"/>
          <p:nvPr/>
        </p:nvPicPr>
        <p:blipFill>
          <a:blip r:embed="rId4">
            <a:alphaModFix/>
          </a:blip>
          <a:stretch>
            <a:fillRect/>
          </a:stretch>
        </p:blipFill>
        <p:spPr>
          <a:xfrm>
            <a:off x="5987543" y="1024050"/>
            <a:ext cx="2906437" cy="2202547"/>
          </a:xfrm>
          <a:prstGeom prst="rect">
            <a:avLst/>
          </a:prstGeom>
          <a:noFill/>
          <a:ln>
            <a:noFill/>
          </a:ln>
        </p:spPr>
      </p:pic>
      <p:pic>
        <p:nvPicPr>
          <p:cNvPr id="383" name="Shape 383"/>
          <p:cNvPicPr preferRelativeResize="0"/>
          <p:nvPr/>
        </p:nvPicPr>
        <p:blipFill rotWithShape="1">
          <a:blip r:embed="rId5">
            <a:alphaModFix/>
          </a:blip>
          <a:srcRect b="30910" l="0" r="0" t="0"/>
          <a:stretch/>
        </p:blipFill>
        <p:spPr>
          <a:xfrm>
            <a:off x="4732375" y="2383200"/>
            <a:ext cx="2967626" cy="2202549"/>
          </a:xfrm>
          <a:prstGeom prst="rect">
            <a:avLst/>
          </a:prstGeom>
          <a:noFill/>
          <a:ln>
            <a:noFill/>
          </a:ln>
        </p:spPr>
      </p:pic>
      <p:sp>
        <p:nvSpPr>
          <p:cNvPr id="384" name="Shape 384"/>
          <p:cNvSpPr txBox="1"/>
          <p:nvPr>
            <p:ph idx="1" type="body"/>
          </p:nvPr>
        </p:nvSpPr>
        <p:spPr>
          <a:xfrm>
            <a:off x="350550" y="978250"/>
            <a:ext cx="3600900" cy="3060900"/>
          </a:xfrm>
          <a:prstGeom prst="rect">
            <a:avLst/>
          </a:prstGeom>
        </p:spPr>
        <p:txBody>
          <a:bodyPr anchorCtr="0" anchor="ctr" bIns="68575" lIns="68575" rIns="68575" tIns="68575">
            <a:noAutofit/>
          </a:bodyPr>
          <a:lstStyle/>
          <a:p>
            <a:pPr indent="0" lvl="0" marL="0" rtl="0">
              <a:lnSpc>
                <a:spcPct val="100000"/>
              </a:lnSpc>
              <a:spcBef>
                <a:spcPts val="0"/>
              </a:spcBef>
              <a:spcAft>
                <a:spcPts val="1500"/>
              </a:spcAft>
              <a:buNone/>
            </a:pPr>
            <a:r>
              <a:rPr lang="en" sz="2400">
                <a:solidFill>
                  <a:schemeClr val="dk1"/>
                </a:solidFill>
                <a:latin typeface="Roboto Slab"/>
                <a:ea typeface="Roboto Slab"/>
                <a:cs typeface="Roboto Slab"/>
                <a:sym typeface="Roboto Slab"/>
              </a:rPr>
              <a:t>Google Surveys &amp; Google Surveys 360 user interface was rebuilt from the ground up to be simple and easy to use, with new interactive crosstabs.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8" name="Shape 388"/>
        <p:cNvGrpSpPr/>
        <p:nvPr/>
      </p:nvGrpSpPr>
      <p:grpSpPr>
        <a:xfrm>
          <a:off x="0" y="0"/>
          <a:ext cx="0" cy="0"/>
          <a:chOff x="0" y="0"/>
          <a:chExt cx="0" cy="0"/>
        </a:xfrm>
      </p:grpSpPr>
      <p:pic>
        <p:nvPicPr>
          <p:cNvPr id="389" name="Shape 389"/>
          <p:cNvPicPr preferRelativeResize="0"/>
          <p:nvPr/>
        </p:nvPicPr>
        <p:blipFill>
          <a:blip r:embed="rId3">
            <a:alphaModFix/>
          </a:blip>
          <a:stretch>
            <a:fillRect/>
          </a:stretch>
        </p:blipFill>
        <p:spPr>
          <a:xfrm>
            <a:off x="1362324" y="123575"/>
            <a:ext cx="6056824" cy="4589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3" name="Shape 393"/>
        <p:cNvGrpSpPr/>
        <p:nvPr/>
      </p:nvGrpSpPr>
      <p:grpSpPr>
        <a:xfrm>
          <a:off x="0" y="0"/>
          <a:ext cx="0" cy="0"/>
          <a:chOff x="0" y="0"/>
          <a:chExt cx="0" cy="0"/>
        </a:xfrm>
      </p:grpSpPr>
      <p:pic>
        <p:nvPicPr>
          <p:cNvPr id="394" name="Shape 394"/>
          <p:cNvPicPr preferRelativeResize="0"/>
          <p:nvPr/>
        </p:nvPicPr>
        <p:blipFill rotWithShape="1">
          <a:blip r:embed="rId3">
            <a:alphaModFix/>
          </a:blip>
          <a:srcRect b="30910" l="0" r="0" t="0"/>
          <a:stretch/>
        </p:blipFill>
        <p:spPr>
          <a:xfrm>
            <a:off x="1454999" y="83400"/>
            <a:ext cx="6244999" cy="4635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8" name="Shape 398"/>
        <p:cNvGrpSpPr/>
        <p:nvPr/>
      </p:nvGrpSpPr>
      <p:grpSpPr>
        <a:xfrm>
          <a:off x="0" y="0"/>
          <a:ext cx="0" cy="0"/>
          <a:chOff x="0" y="0"/>
          <a:chExt cx="0" cy="0"/>
        </a:xfrm>
      </p:grpSpPr>
      <p:pic>
        <p:nvPicPr>
          <p:cNvPr id="399" name="Shape 399"/>
          <p:cNvPicPr preferRelativeResize="0"/>
          <p:nvPr/>
        </p:nvPicPr>
        <p:blipFill>
          <a:blip r:embed="rId3">
            <a:alphaModFix/>
          </a:blip>
          <a:stretch>
            <a:fillRect/>
          </a:stretch>
        </p:blipFill>
        <p:spPr>
          <a:xfrm>
            <a:off x="1334500" y="74149"/>
            <a:ext cx="6100474" cy="4623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3" name="Shape 403"/>
        <p:cNvGrpSpPr/>
        <p:nvPr/>
      </p:nvGrpSpPr>
      <p:grpSpPr>
        <a:xfrm>
          <a:off x="0" y="0"/>
          <a:ext cx="0" cy="0"/>
          <a:chOff x="0" y="0"/>
          <a:chExt cx="0" cy="0"/>
        </a:xfrm>
      </p:grpSpPr>
      <p:sp>
        <p:nvSpPr>
          <p:cNvPr id="404" name="Shape 404"/>
          <p:cNvSpPr txBox="1"/>
          <p:nvPr>
            <p:ph idx="1" type="body"/>
          </p:nvPr>
        </p:nvSpPr>
        <p:spPr>
          <a:xfrm>
            <a:off x="386575" y="1251375"/>
            <a:ext cx="3792300" cy="2179200"/>
          </a:xfrm>
          <a:prstGeom prst="rect">
            <a:avLst/>
          </a:prstGeom>
        </p:spPr>
        <p:txBody>
          <a:bodyPr anchorCtr="0" anchor="ctr" bIns="68575" lIns="68575" rIns="68575" tIns="68575">
            <a:noAutofit/>
          </a:bodyPr>
          <a:lstStyle/>
          <a:p>
            <a:pPr indent="0" lvl="0" marL="0" rtl="0">
              <a:lnSpc>
                <a:spcPct val="100000"/>
              </a:lnSpc>
              <a:spcBef>
                <a:spcPts val="0"/>
              </a:spcBef>
              <a:spcAft>
                <a:spcPts val="1500"/>
              </a:spcAft>
              <a:buNone/>
            </a:pPr>
            <a:r>
              <a:rPr lang="en" sz="2400">
                <a:solidFill>
                  <a:schemeClr val="dk1"/>
                </a:solidFill>
                <a:latin typeface="Roboto Slab"/>
                <a:ea typeface="Roboto Slab"/>
                <a:cs typeface="Roboto Slab"/>
                <a:sym typeface="Roboto Slab"/>
              </a:rPr>
              <a:t>Google Surveys, a p</a:t>
            </a:r>
            <a:r>
              <a:rPr lang="en" sz="2400">
                <a:solidFill>
                  <a:schemeClr val="dk1"/>
                </a:solidFill>
                <a:latin typeface="Roboto Slab"/>
                <a:ea typeface="Roboto Slab"/>
                <a:cs typeface="Roboto Slab"/>
                <a:sym typeface="Roboto Slab"/>
              </a:rPr>
              <a:t>ay-as-you-go solution, will still be available for those who don’t need advanced features and support.</a:t>
            </a:r>
          </a:p>
        </p:txBody>
      </p:sp>
      <p:cxnSp>
        <p:nvCxnSpPr>
          <p:cNvPr id="405" name="Shape 405"/>
          <p:cNvCxnSpPr/>
          <p:nvPr/>
        </p:nvCxnSpPr>
        <p:spPr>
          <a:xfrm>
            <a:off x="4904125" y="886287"/>
            <a:ext cx="3574200" cy="0"/>
          </a:xfrm>
          <a:prstGeom prst="straightConnector1">
            <a:avLst/>
          </a:prstGeom>
          <a:noFill/>
          <a:ln cap="flat" cmpd="sng" w="28575">
            <a:solidFill>
              <a:srgbClr val="F6F6F6"/>
            </a:solidFill>
            <a:prstDash val="solid"/>
            <a:round/>
            <a:headEnd len="lg" w="lg" type="none"/>
            <a:tailEnd len="lg" w="lg" type="none"/>
          </a:ln>
        </p:spPr>
      </p:cxnSp>
      <p:sp>
        <p:nvSpPr>
          <p:cNvPr id="406" name="Shape 406"/>
          <p:cNvSpPr/>
          <p:nvPr/>
        </p:nvSpPr>
        <p:spPr>
          <a:xfrm>
            <a:off x="4721125" y="401137"/>
            <a:ext cx="3891600" cy="38796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graphicFrame>
        <p:nvGraphicFramePr>
          <p:cNvPr id="407" name="Shape 407"/>
          <p:cNvGraphicFramePr/>
          <p:nvPr/>
        </p:nvGraphicFramePr>
        <p:xfrm>
          <a:off x="4917100" y="523273"/>
          <a:ext cx="3000000" cy="2999999"/>
        </p:xfrm>
        <a:graphic>
          <a:graphicData uri="http://schemas.openxmlformats.org/drawingml/2006/table">
            <a:tbl>
              <a:tblPr>
                <a:noFill/>
                <a:tableStyleId>{E9424FA6-A88C-40BB-B160-0EBF8EFB9BC9}</a:tableStyleId>
              </a:tblPr>
              <a:tblGrid>
                <a:gridCol w="1113600"/>
                <a:gridCol w="1212325"/>
                <a:gridCol w="1222325"/>
              </a:tblGrid>
              <a:tr h="408875">
                <a:tc>
                  <a:txBody>
                    <a:bodyPr>
                      <a:noAutofit/>
                    </a:bodyPr>
                    <a:lstStyle/>
                    <a:p>
                      <a:pPr lvl="0" rtl="0">
                        <a:lnSpc>
                          <a:spcPct val="115000"/>
                        </a:lnSpc>
                        <a:spcBef>
                          <a:spcPts val="0"/>
                        </a:spcBef>
                        <a:buNone/>
                      </a:pPr>
                      <a:r>
                        <a:t/>
                      </a:r>
                      <a:endParaRPr sz="800">
                        <a:solidFill>
                          <a:srgbClr val="9E9E9E"/>
                        </a:solidFill>
                        <a:latin typeface="Roboto"/>
                        <a:ea typeface="Roboto"/>
                        <a:cs typeface="Roboto"/>
                        <a:sym typeface="Roboto"/>
                      </a:endParaRPr>
                    </a:p>
                  </a:txBody>
                  <a:tcPr marT="88900" marB="88900" marR="88900" marL="88900">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15000"/>
                        </a:lnSpc>
                        <a:spcBef>
                          <a:spcPts val="0"/>
                        </a:spcBef>
                        <a:buNone/>
                      </a:pPr>
                      <a:r>
                        <a:rPr b="1" lang="en" sz="800">
                          <a:solidFill>
                            <a:srgbClr val="444444"/>
                          </a:solidFill>
                          <a:latin typeface="Roboto"/>
                          <a:ea typeface="Roboto"/>
                          <a:cs typeface="Roboto"/>
                          <a:sym typeface="Roboto"/>
                        </a:rPr>
                        <a:t>Google Surveys</a:t>
                      </a:r>
                    </a:p>
                  </a:txBody>
                  <a:tcPr marT="88900" marB="88900" marR="88900" marL="88900">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15000"/>
                        </a:lnSpc>
                        <a:spcBef>
                          <a:spcPts val="0"/>
                        </a:spcBef>
                        <a:buNone/>
                      </a:pPr>
                      <a:r>
                        <a:rPr b="1" lang="en" sz="800">
                          <a:solidFill>
                            <a:srgbClr val="444444"/>
                          </a:solidFill>
                          <a:latin typeface="Roboto"/>
                          <a:ea typeface="Roboto"/>
                          <a:cs typeface="Roboto"/>
                          <a:sym typeface="Roboto"/>
                        </a:rPr>
                        <a:t>Google Surveys 360</a:t>
                      </a:r>
                    </a:p>
                  </a:txBody>
                  <a:tcPr marT="88900" marB="88900" marR="88900" marL="88900">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r>
              <a:tr h="335275">
                <a:tc>
                  <a:txBody>
                    <a:bodyPr>
                      <a:noAutofit/>
                    </a:bodyPr>
                    <a:lstStyle/>
                    <a:p>
                      <a:pPr lvl="0" rtl="0">
                        <a:lnSpc>
                          <a:spcPct val="100000"/>
                        </a:lnSpc>
                        <a:spcBef>
                          <a:spcPts val="0"/>
                        </a:spcBef>
                        <a:buNone/>
                      </a:pPr>
                      <a:r>
                        <a:rPr b="1" lang="en" sz="700">
                          <a:solidFill>
                            <a:srgbClr val="9E9E9E"/>
                          </a:solidFill>
                          <a:latin typeface="Roboto"/>
                          <a:ea typeface="Roboto"/>
                          <a:cs typeface="Roboto"/>
                          <a:sym typeface="Roboto"/>
                        </a:rPr>
                        <a:t>User List Targeting</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t/>
                      </a:r>
                      <a:endParaRPr sz="800">
                        <a:solidFill>
                          <a:srgbClr val="9E9E9E"/>
                        </a:solidFill>
                        <a:latin typeface="Roboto"/>
                        <a:ea typeface="Roboto"/>
                        <a:cs typeface="Roboto"/>
                        <a:sym typeface="Roboto"/>
                      </a:endParaRP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t/>
                      </a:r>
                      <a:endParaRPr sz="800">
                        <a:solidFill>
                          <a:srgbClr val="9E9E9E"/>
                        </a:solidFill>
                        <a:latin typeface="Roboto"/>
                        <a:ea typeface="Roboto"/>
                        <a:cs typeface="Roboto"/>
                        <a:sym typeface="Roboto"/>
                      </a:endParaRP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r>
              <a:tr h="335275">
                <a:tc>
                  <a:txBody>
                    <a:bodyPr>
                      <a:noAutofit/>
                    </a:bodyPr>
                    <a:lstStyle/>
                    <a:p>
                      <a:pPr lvl="0" rtl="0">
                        <a:lnSpc>
                          <a:spcPct val="100000"/>
                        </a:lnSpc>
                        <a:spcBef>
                          <a:spcPts val="0"/>
                        </a:spcBef>
                        <a:buNone/>
                      </a:pPr>
                      <a:r>
                        <a:rPr b="1" lang="en" sz="700">
                          <a:solidFill>
                            <a:srgbClr val="9E9E9E"/>
                          </a:solidFill>
                          <a:latin typeface="Roboto"/>
                          <a:ea typeface="Roboto"/>
                          <a:cs typeface="Roboto"/>
                          <a:sym typeface="Roboto"/>
                        </a:rPr>
                        <a:t>Zip Code Targeting</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t/>
                      </a:r>
                      <a:endParaRPr sz="800">
                        <a:solidFill>
                          <a:srgbClr val="9E9E9E"/>
                        </a:solidFill>
                        <a:latin typeface="Roboto"/>
                        <a:ea typeface="Roboto"/>
                        <a:cs typeface="Roboto"/>
                        <a:sym typeface="Roboto"/>
                      </a:endParaRP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t/>
                      </a:r>
                      <a:endParaRPr sz="800">
                        <a:solidFill>
                          <a:srgbClr val="9E9E9E"/>
                        </a:solidFill>
                        <a:latin typeface="Roboto"/>
                        <a:ea typeface="Roboto"/>
                        <a:cs typeface="Roboto"/>
                        <a:sym typeface="Roboto"/>
                      </a:endParaRP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r>
              <a:tr h="335275">
                <a:tc>
                  <a:txBody>
                    <a:bodyPr>
                      <a:noAutofit/>
                    </a:bodyPr>
                    <a:lstStyle/>
                    <a:p>
                      <a:pPr lvl="0" rtl="0">
                        <a:lnSpc>
                          <a:spcPct val="100000"/>
                        </a:lnSpc>
                        <a:spcBef>
                          <a:spcPts val="0"/>
                        </a:spcBef>
                        <a:buNone/>
                      </a:pPr>
                      <a:r>
                        <a:rPr b="1" lang="en" sz="700">
                          <a:solidFill>
                            <a:srgbClr val="9E9E9E"/>
                          </a:solidFill>
                          <a:latin typeface="Roboto"/>
                          <a:ea typeface="Roboto"/>
                          <a:cs typeface="Roboto"/>
                          <a:sym typeface="Roboto"/>
                        </a:rPr>
                        <a:t>Occupation &amp;</a:t>
                      </a:r>
                    </a:p>
                    <a:p>
                      <a:pPr lvl="0" rtl="0">
                        <a:spcBef>
                          <a:spcPts val="0"/>
                        </a:spcBef>
                        <a:buNone/>
                      </a:pPr>
                      <a:r>
                        <a:rPr b="1" lang="en" sz="700">
                          <a:solidFill>
                            <a:srgbClr val="9E9E9E"/>
                          </a:solidFill>
                          <a:latin typeface="Roboto"/>
                          <a:ea typeface="Roboto"/>
                          <a:cs typeface="Roboto"/>
                          <a:sym typeface="Roboto"/>
                        </a:rPr>
                        <a:t>Industry Targeting</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nSpc>
                          <a:spcPct val="100000"/>
                        </a:lnSpc>
                        <a:spcBef>
                          <a:spcPts val="0"/>
                        </a:spcBef>
                        <a:buNone/>
                      </a:pPr>
                      <a:r>
                        <a:t/>
                      </a:r>
                      <a:endParaRPr sz="800">
                        <a:solidFill>
                          <a:srgbClr val="9E9E9E"/>
                        </a:solidFill>
                        <a:latin typeface="Roboto"/>
                        <a:ea typeface="Roboto"/>
                        <a:cs typeface="Roboto"/>
                        <a:sym typeface="Roboto"/>
                      </a:endParaRP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nSpc>
                          <a:spcPct val="100000"/>
                        </a:lnSpc>
                        <a:spcBef>
                          <a:spcPts val="0"/>
                        </a:spcBef>
                        <a:buNone/>
                      </a:pPr>
                      <a:r>
                        <a:t/>
                      </a:r>
                      <a:endParaRPr sz="800">
                        <a:solidFill>
                          <a:srgbClr val="9E9E9E"/>
                        </a:solidFill>
                        <a:latin typeface="Roboto"/>
                        <a:ea typeface="Roboto"/>
                        <a:cs typeface="Roboto"/>
                        <a:sym typeface="Roboto"/>
                      </a:endParaRP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r>
              <a:tr h="472925">
                <a:tc>
                  <a:txBody>
                    <a:bodyPr>
                      <a:noAutofit/>
                    </a:bodyPr>
                    <a:lstStyle/>
                    <a:p>
                      <a:pPr lvl="0" rtl="0">
                        <a:lnSpc>
                          <a:spcPct val="100000"/>
                        </a:lnSpc>
                        <a:spcBef>
                          <a:spcPts val="0"/>
                        </a:spcBef>
                        <a:buNone/>
                      </a:pPr>
                      <a:r>
                        <a:rPr b="1" lang="en" sz="700">
                          <a:solidFill>
                            <a:srgbClr val="9E9E9E"/>
                          </a:solidFill>
                          <a:latin typeface="Roboto"/>
                          <a:ea typeface="Roboto"/>
                          <a:cs typeface="Roboto"/>
                          <a:sym typeface="Roboto"/>
                        </a:rPr>
                        <a:t>Custom Panels</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nSpc>
                          <a:spcPct val="100000"/>
                        </a:lnSpc>
                        <a:spcBef>
                          <a:spcPts val="0"/>
                        </a:spcBef>
                        <a:buNone/>
                      </a:pPr>
                      <a:r>
                        <a:t/>
                      </a:r>
                      <a:endParaRPr sz="800">
                        <a:solidFill>
                          <a:srgbClr val="9E9E9E"/>
                        </a:solidFill>
                        <a:latin typeface="Roboto"/>
                        <a:ea typeface="Roboto"/>
                        <a:cs typeface="Roboto"/>
                        <a:sym typeface="Roboto"/>
                      </a:endParaRP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nSpc>
                          <a:spcPct val="100000"/>
                        </a:lnSpc>
                        <a:spcBef>
                          <a:spcPts val="0"/>
                        </a:spcBef>
                        <a:buNone/>
                      </a:pPr>
                      <a:r>
                        <a:t/>
                      </a:r>
                      <a:endParaRPr sz="800">
                        <a:solidFill>
                          <a:srgbClr val="9E9E9E"/>
                        </a:solidFill>
                        <a:latin typeface="Roboto"/>
                        <a:ea typeface="Roboto"/>
                        <a:cs typeface="Roboto"/>
                        <a:sym typeface="Roboto"/>
                      </a:endParaRP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r>
              <a:tr h="335275">
                <a:tc>
                  <a:txBody>
                    <a:bodyPr>
                      <a:noAutofit/>
                    </a:bodyPr>
                    <a:lstStyle/>
                    <a:p>
                      <a:pPr lvl="0" rtl="0">
                        <a:lnSpc>
                          <a:spcPct val="100000"/>
                        </a:lnSpc>
                        <a:spcBef>
                          <a:spcPts val="0"/>
                        </a:spcBef>
                        <a:buNone/>
                      </a:pPr>
                      <a:r>
                        <a:rPr b="1" lang="en" sz="700">
                          <a:solidFill>
                            <a:srgbClr val="9E9E9E"/>
                          </a:solidFill>
                          <a:latin typeface="Roboto"/>
                          <a:ea typeface="Roboto"/>
                          <a:cs typeface="Roboto"/>
                          <a:sym typeface="Roboto"/>
                        </a:rPr>
                        <a:t>API Access</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rPr lang="en" sz="700">
                          <a:solidFill>
                            <a:srgbClr val="9E9E9E"/>
                          </a:solidFill>
                          <a:latin typeface="Roboto"/>
                          <a:ea typeface="Roboto"/>
                          <a:cs typeface="Roboto"/>
                          <a:sym typeface="Roboto"/>
                        </a:rPr>
                        <a:t>Online Support</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rPr lang="en" sz="700">
                          <a:solidFill>
                            <a:srgbClr val="9E9E9E"/>
                          </a:solidFill>
                          <a:latin typeface="Roboto"/>
                          <a:ea typeface="Roboto"/>
                          <a:cs typeface="Roboto"/>
                          <a:sym typeface="Roboto"/>
                        </a:rPr>
                        <a:t>Enterprise Level  Service</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r>
              <a:tr h="335275">
                <a:tc>
                  <a:txBody>
                    <a:bodyPr>
                      <a:noAutofit/>
                    </a:bodyPr>
                    <a:lstStyle/>
                    <a:p>
                      <a:pPr lvl="0" rtl="0">
                        <a:lnSpc>
                          <a:spcPct val="100000"/>
                        </a:lnSpc>
                        <a:spcBef>
                          <a:spcPts val="0"/>
                        </a:spcBef>
                        <a:buNone/>
                      </a:pPr>
                      <a:r>
                        <a:rPr b="1" lang="en" sz="700">
                          <a:solidFill>
                            <a:srgbClr val="9E9E9E"/>
                          </a:solidFill>
                          <a:latin typeface="Roboto"/>
                          <a:ea typeface="Roboto"/>
                          <a:cs typeface="Roboto"/>
                          <a:sym typeface="Roboto"/>
                        </a:rPr>
                        <a:t>Administration</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rPr lang="en" sz="700">
                          <a:solidFill>
                            <a:srgbClr val="9E9E9E"/>
                          </a:solidFill>
                          <a:latin typeface="Roboto"/>
                          <a:ea typeface="Roboto"/>
                          <a:cs typeface="Roboto"/>
                          <a:sym typeface="Roboto"/>
                        </a:rPr>
                        <a:t>Basic</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rPr lang="en" sz="700">
                          <a:solidFill>
                            <a:srgbClr val="9E9E9E"/>
                          </a:solidFill>
                          <a:latin typeface="Roboto"/>
                          <a:ea typeface="Roboto"/>
                          <a:cs typeface="Roboto"/>
                          <a:sym typeface="Roboto"/>
                        </a:rPr>
                        <a:t>Advanced</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r>
              <a:tr h="472925">
                <a:tc>
                  <a:txBody>
                    <a:bodyPr>
                      <a:noAutofit/>
                    </a:bodyPr>
                    <a:lstStyle/>
                    <a:p>
                      <a:pPr lvl="0" rtl="0">
                        <a:lnSpc>
                          <a:spcPct val="100000"/>
                        </a:lnSpc>
                        <a:spcBef>
                          <a:spcPts val="0"/>
                        </a:spcBef>
                        <a:buNone/>
                      </a:pPr>
                      <a:r>
                        <a:rPr b="1" lang="en" sz="700">
                          <a:solidFill>
                            <a:srgbClr val="9E9E9E"/>
                          </a:solidFill>
                          <a:latin typeface="Roboto"/>
                          <a:ea typeface="Roboto"/>
                          <a:cs typeface="Roboto"/>
                          <a:sym typeface="Roboto"/>
                        </a:rPr>
                        <a:t>Services and Support</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rPr lang="en" sz="700">
                          <a:solidFill>
                            <a:srgbClr val="9E9E9E"/>
                          </a:solidFill>
                          <a:latin typeface="Roboto"/>
                          <a:ea typeface="Roboto"/>
                          <a:cs typeface="Roboto"/>
                          <a:sym typeface="Roboto"/>
                        </a:rPr>
                        <a:t>Online Help Center, Email, and Phone</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rPr lang="en" sz="700">
                          <a:solidFill>
                            <a:srgbClr val="9E9E9E"/>
                          </a:solidFill>
                          <a:latin typeface="Roboto"/>
                          <a:ea typeface="Roboto"/>
                          <a:cs typeface="Roboto"/>
                          <a:sym typeface="Roboto"/>
                        </a:rPr>
                        <a:t>Enterprise Level </a:t>
                      </a:r>
                      <a:br>
                        <a:rPr lang="en" sz="700">
                          <a:solidFill>
                            <a:srgbClr val="9E9E9E"/>
                          </a:solidFill>
                          <a:latin typeface="Roboto"/>
                          <a:ea typeface="Roboto"/>
                          <a:cs typeface="Roboto"/>
                          <a:sym typeface="Roboto"/>
                        </a:rPr>
                      </a:br>
                      <a:r>
                        <a:rPr lang="en" sz="700">
                          <a:solidFill>
                            <a:srgbClr val="9E9E9E"/>
                          </a:solidFill>
                          <a:latin typeface="Roboto"/>
                          <a:ea typeface="Roboto"/>
                          <a:cs typeface="Roboto"/>
                          <a:sym typeface="Roboto"/>
                        </a:rPr>
                        <a:t>Service</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r>
              <a:tr h="335275">
                <a:tc>
                  <a:txBody>
                    <a:bodyPr>
                      <a:noAutofit/>
                    </a:bodyPr>
                    <a:lstStyle/>
                    <a:p>
                      <a:pPr lvl="0" rtl="0">
                        <a:lnSpc>
                          <a:spcPct val="100000"/>
                        </a:lnSpc>
                        <a:spcBef>
                          <a:spcPts val="0"/>
                        </a:spcBef>
                        <a:buNone/>
                      </a:pPr>
                      <a:r>
                        <a:rPr b="1" lang="en" sz="700">
                          <a:solidFill>
                            <a:srgbClr val="9E9E9E"/>
                          </a:solidFill>
                          <a:latin typeface="Roboto"/>
                          <a:ea typeface="Roboto"/>
                          <a:cs typeface="Roboto"/>
                          <a:sym typeface="Roboto"/>
                        </a:rPr>
                        <a:t>Payment Options</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rPr lang="en" sz="700">
                          <a:solidFill>
                            <a:srgbClr val="9E9E9E"/>
                          </a:solidFill>
                          <a:latin typeface="Roboto"/>
                          <a:ea typeface="Roboto"/>
                          <a:cs typeface="Roboto"/>
                          <a:sym typeface="Roboto"/>
                        </a:rPr>
                        <a:t>Credit Card</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rPr lang="en" sz="700">
                          <a:solidFill>
                            <a:srgbClr val="9E9E9E"/>
                          </a:solidFill>
                          <a:latin typeface="Roboto"/>
                          <a:ea typeface="Roboto"/>
                          <a:cs typeface="Roboto"/>
                          <a:sym typeface="Roboto"/>
                        </a:rPr>
                        <a:t>Invoiced Monthly</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E0E0E0">
                          <a:alpha val="0"/>
                        </a:srgbClr>
                      </a:solidFill>
                      <a:prstDash val="solid"/>
                      <a:round/>
                      <a:headEnd len="med" w="med" type="none"/>
                      <a:tailEnd len="med" w="med" type="none"/>
                    </a:lnB>
                  </a:tcPr>
                </a:tc>
              </a:tr>
              <a:tr h="335275">
                <a:tc>
                  <a:txBody>
                    <a:bodyPr>
                      <a:noAutofit/>
                    </a:bodyPr>
                    <a:lstStyle/>
                    <a:p>
                      <a:pPr lvl="0" rtl="0">
                        <a:lnSpc>
                          <a:spcPct val="100000"/>
                        </a:lnSpc>
                        <a:spcBef>
                          <a:spcPts val="0"/>
                        </a:spcBef>
                        <a:buNone/>
                      </a:pPr>
                      <a:r>
                        <a:rPr b="1" lang="en" sz="700">
                          <a:solidFill>
                            <a:srgbClr val="9E9E9E"/>
                          </a:solidFill>
                          <a:latin typeface="Roboto"/>
                          <a:ea typeface="Roboto"/>
                          <a:cs typeface="Roboto"/>
                          <a:sym typeface="Roboto"/>
                        </a:rPr>
                        <a:t>Pricing Starting at</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FFFFFF">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rPr lang="en" sz="700">
                          <a:solidFill>
                            <a:srgbClr val="9E9E9E"/>
                          </a:solidFill>
                          <a:latin typeface="Roboto"/>
                          <a:ea typeface="Roboto"/>
                          <a:cs typeface="Roboto"/>
                          <a:sym typeface="Roboto"/>
                        </a:rPr>
                        <a:t>$50/survey</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FFFFFF">
                          <a:alpha val="0"/>
                        </a:srgbClr>
                      </a:solidFill>
                      <a:prstDash val="solid"/>
                      <a:round/>
                      <a:headEnd len="med" w="med" type="none"/>
                      <a:tailEnd len="med" w="med" type="none"/>
                    </a:lnB>
                  </a:tcPr>
                </a:tc>
                <a:tc>
                  <a:txBody>
                    <a:bodyPr>
                      <a:noAutofit/>
                    </a:bodyPr>
                    <a:lstStyle/>
                    <a:p>
                      <a:pPr lvl="0" rtl="0" algn="ctr">
                        <a:lnSpc>
                          <a:spcPct val="100000"/>
                        </a:lnSpc>
                        <a:spcBef>
                          <a:spcPts val="0"/>
                        </a:spcBef>
                        <a:buNone/>
                      </a:pPr>
                      <a:r>
                        <a:rPr lang="en" sz="700">
                          <a:solidFill>
                            <a:srgbClr val="9E9E9E"/>
                          </a:solidFill>
                          <a:latin typeface="Roboto"/>
                          <a:ea typeface="Roboto"/>
                          <a:cs typeface="Roboto"/>
                          <a:sym typeface="Roboto"/>
                        </a:rPr>
                        <a:t>$3,000/month</a:t>
                      </a:r>
                    </a:p>
                  </a:txBody>
                  <a:tcPr marT="88900" marB="88900" marR="88900" marL="88900" anchor="ctr">
                    <a:lnL cap="flat" cmpd="sng" w="12700">
                      <a:solidFill>
                        <a:srgbClr val="E0E0E0">
                          <a:alpha val="0"/>
                        </a:srgbClr>
                      </a:solidFill>
                      <a:prstDash val="solid"/>
                      <a:round/>
                      <a:headEnd len="med" w="med" type="none"/>
                      <a:tailEnd len="med" w="med" type="none"/>
                    </a:lnL>
                    <a:lnR cap="flat" cmpd="sng" w="12700">
                      <a:solidFill>
                        <a:srgbClr val="E0E0E0">
                          <a:alpha val="0"/>
                        </a:srgbClr>
                      </a:solidFill>
                      <a:prstDash val="solid"/>
                      <a:round/>
                      <a:headEnd len="med" w="med" type="none"/>
                      <a:tailEnd len="med" w="med" type="none"/>
                    </a:lnR>
                    <a:lnT cap="flat" cmpd="sng" w="12700">
                      <a:solidFill>
                        <a:srgbClr val="E0E0E0">
                          <a:alpha val="0"/>
                        </a:srgbClr>
                      </a:solidFill>
                      <a:prstDash val="solid"/>
                      <a:round/>
                      <a:headEnd len="med" w="med" type="none"/>
                      <a:tailEnd len="med" w="med" type="none"/>
                    </a:lnT>
                    <a:lnB cap="flat" cmpd="sng" w="12700">
                      <a:solidFill>
                        <a:srgbClr val="FFFFFF">
                          <a:alpha val="0"/>
                        </a:srgbClr>
                      </a:solidFill>
                      <a:prstDash val="solid"/>
                      <a:round/>
                      <a:headEnd len="med" w="med" type="none"/>
                      <a:tailEnd len="med" w="med" type="none"/>
                    </a:lnB>
                  </a:tcPr>
                </a:tc>
              </a:tr>
            </a:tbl>
          </a:graphicData>
        </a:graphic>
      </p:graphicFrame>
      <p:grpSp>
        <p:nvGrpSpPr>
          <p:cNvPr id="408" name="Shape 408"/>
          <p:cNvGrpSpPr/>
          <p:nvPr/>
        </p:nvGrpSpPr>
        <p:grpSpPr>
          <a:xfrm>
            <a:off x="7764414" y="2061915"/>
            <a:ext cx="184403" cy="184404"/>
            <a:chOff x="7878339" y="2401178"/>
            <a:chExt cx="184403" cy="184404"/>
          </a:xfrm>
        </p:grpSpPr>
        <p:sp>
          <p:nvSpPr>
            <p:cNvPr id="409" name="Shape 409"/>
            <p:cNvSpPr/>
            <p:nvPr/>
          </p:nvSpPr>
          <p:spPr>
            <a:xfrm>
              <a:off x="7918648" y="2456403"/>
              <a:ext cx="103787" cy="80300"/>
            </a:xfrm>
            <a:custGeom>
              <a:pathLst>
                <a:path extrusionOk="0" h="91251" w="117940">
                  <a:moveTo>
                    <a:pt x="104234" y="1"/>
                  </a:moveTo>
                  <a:lnTo>
                    <a:pt x="40395" y="63840"/>
                  </a:lnTo>
                  <a:lnTo>
                    <a:pt x="13706" y="37150"/>
                  </a:lnTo>
                  <a:lnTo>
                    <a:pt x="0" y="50855"/>
                  </a:lnTo>
                  <a:lnTo>
                    <a:pt x="40395" y="91251"/>
                  </a:lnTo>
                  <a:lnTo>
                    <a:pt x="117940" y="13706"/>
                  </a:lnTo>
                  <a:lnTo>
                    <a:pt x="104234" y="1"/>
                  </a:lnTo>
                  <a:close/>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10" name="Shape 410"/>
            <p:cNvSpPr/>
            <p:nvPr/>
          </p:nvSpPr>
          <p:spPr>
            <a:xfrm>
              <a:off x="7878339" y="2401178"/>
              <a:ext cx="184403" cy="184404"/>
            </a:xfrm>
            <a:custGeom>
              <a:pathLst>
                <a:path extrusionOk="0" h="209550" w="209550">
                  <a:moveTo>
                    <a:pt x="104595" y="20919"/>
                  </a:moveTo>
                  <a:lnTo>
                    <a:pt x="112890" y="21640"/>
                  </a:lnTo>
                  <a:lnTo>
                    <a:pt x="120825" y="22722"/>
                  </a:lnTo>
                  <a:lnTo>
                    <a:pt x="128760" y="24526"/>
                  </a:lnTo>
                  <a:lnTo>
                    <a:pt x="136334" y="27050"/>
                  </a:lnTo>
                  <a:lnTo>
                    <a:pt x="143547" y="30657"/>
                  </a:lnTo>
                  <a:lnTo>
                    <a:pt x="150761" y="34985"/>
                  </a:lnTo>
                  <a:lnTo>
                    <a:pt x="157613" y="39674"/>
                  </a:lnTo>
                  <a:lnTo>
                    <a:pt x="160859" y="42559"/>
                  </a:lnTo>
                  <a:lnTo>
                    <a:pt x="164105" y="45445"/>
                  </a:lnTo>
                  <a:lnTo>
                    <a:pt x="166991" y="48691"/>
                  </a:lnTo>
                  <a:lnTo>
                    <a:pt x="169876" y="51937"/>
                  </a:lnTo>
                  <a:lnTo>
                    <a:pt x="174565" y="58789"/>
                  </a:lnTo>
                  <a:lnTo>
                    <a:pt x="178893" y="66003"/>
                  </a:lnTo>
                  <a:lnTo>
                    <a:pt x="182500" y="73216"/>
                  </a:lnTo>
                  <a:lnTo>
                    <a:pt x="185024" y="80790"/>
                  </a:lnTo>
                  <a:lnTo>
                    <a:pt x="186828" y="88725"/>
                  </a:lnTo>
                  <a:lnTo>
                    <a:pt x="187910" y="96660"/>
                  </a:lnTo>
                  <a:lnTo>
                    <a:pt x="188631" y="104955"/>
                  </a:lnTo>
                  <a:lnTo>
                    <a:pt x="187910" y="112890"/>
                  </a:lnTo>
                  <a:lnTo>
                    <a:pt x="186828" y="120825"/>
                  </a:lnTo>
                  <a:lnTo>
                    <a:pt x="185024" y="128760"/>
                  </a:lnTo>
                  <a:lnTo>
                    <a:pt x="182500" y="136334"/>
                  </a:lnTo>
                  <a:lnTo>
                    <a:pt x="178893" y="143908"/>
                  </a:lnTo>
                  <a:lnTo>
                    <a:pt x="174565" y="150761"/>
                  </a:lnTo>
                  <a:lnTo>
                    <a:pt x="169876" y="157613"/>
                  </a:lnTo>
                  <a:lnTo>
                    <a:pt x="166991" y="160859"/>
                  </a:lnTo>
                  <a:lnTo>
                    <a:pt x="164105" y="164105"/>
                  </a:lnTo>
                  <a:lnTo>
                    <a:pt x="160859" y="166991"/>
                  </a:lnTo>
                  <a:lnTo>
                    <a:pt x="157613" y="169876"/>
                  </a:lnTo>
                  <a:lnTo>
                    <a:pt x="150761" y="174926"/>
                  </a:lnTo>
                  <a:lnTo>
                    <a:pt x="143547" y="178893"/>
                  </a:lnTo>
                  <a:lnTo>
                    <a:pt x="136334" y="182500"/>
                  </a:lnTo>
                  <a:lnTo>
                    <a:pt x="128760" y="185024"/>
                  </a:lnTo>
                  <a:lnTo>
                    <a:pt x="120825" y="186828"/>
                  </a:lnTo>
                  <a:lnTo>
                    <a:pt x="112890" y="188270"/>
                  </a:lnTo>
                  <a:lnTo>
                    <a:pt x="104595" y="188631"/>
                  </a:lnTo>
                  <a:lnTo>
                    <a:pt x="96660" y="188270"/>
                  </a:lnTo>
                  <a:lnTo>
                    <a:pt x="88725" y="186828"/>
                  </a:lnTo>
                  <a:lnTo>
                    <a:pt x="80790" y="185024"/>
                  </a:lnTo>
                  <a:lnTo>
                    <a:pt x="73216" y="182500"/>
                  </a:lnTo>
                  <a:lnTo>
                    <a:pt x="65642" y="178893"/>
                  </a:lnTo>
                  <a:lnTo>
                    <a:pt x="58789" y="174926"/>
                  </a:lnTo>
                  <a:lnTo>
                    <a:pt x="51937" y="169876"/>
                  </a:lnTo>
                  <a:lnTo>
                    <a:pt x="48691" y="166991"/>
                  </a:lnTo>
                  <a:lnTo>
                    <a:pt x="45445" y="164105"/>
                  </a:lnTo>
                  <a:lnTo>
                    <a:pt x="42559" y="160859"/>
                  </a:lnTo>
                  <a:lnTo>
                    <a:pt x="39674" y="157613"/>
                  </a:lnTo>
                  <a:lnTo>
                    <a:pt x="34624" y="150761"/>
                  </a:lnTo>
                  <a:lnTo>
                    <a:pt x="30657" y="143908"/>
                  </a:lnTo>
                  <a:lnTo>
                    <a:pt x="27050" y="136334"/>
                  </a:lnTo>
                  <a:lnTo>
                    <a:pt x="24526" y="128760"/>
                  </a:lnTo>
                  <a:lnTo>
                    <a:pt x="22722" y="120825"/>
                  </a:lnTo>
                  <a:lnTo>
                    <a:pt x="21280" y="112890"/>
                  </a:lnTo>
                  <a:lnTo>
                    <a:pt x="20919" y="104955"/>
                  </a:lnTo>
                  <a:lnTo>
                    <a:pt x="21280" y="96660"/>
                  </a:lnTo>
                  <a:lnTo>
                    <a:pt x="22722" y="88725"/>
                  </a:lnTo>
                  <a:lnTo>
                    <a:pt x="24526" y="80790"/>
                  </a:lnTo>
                  <a:lnTo>
                    <a:pt x="27050" y="73216"/>
                  </a:lnTo>
                  <a:lnTo>
                    <a:pt x="30657" y="66003"/>
                  </a:lnTo>
                  <a:lnTo>
                    <a:pt x="34624" y="58789"/>
                  </a:lnTo>
                  <a:lnTo>
                    <a:pt x="39674" y="51937"/>
                  </a:lnTo>
                  <a:lnTo>
                    <a:pt x="42559" y="48691"/>
                  </a:lnTo>
                  <a:lnTo>
                    <a:pt x="45445" y="45445"/>
                  </a:lnTo>
                  <a:lnTo>
                    <a:pt x="48691" y="42559"/>
                  </a:lnTo>
                  <a:lnTo>
                    <a:pt x="51937" y="39674"/>
                  </a:lnTo>
                  <a:lnTo>
                    <a:pt x="58789" y="34985"/>
                  </a:lnTo>
                  <a:lnTo>
                    <a:pt x="65642" y="30657"/>
                  </a:lnTo>
                  <a:lnTo>
                    <a:pt x="73216" y="27050"/>
                  </a:lnTo>
                  <a:lnTo>
                    <a:pt x="80790" y="24526"/>
                  </a:lnTo>
                  <a:lnTo>
                    <a:pt x="88725" y="22722"/>
                  </a:lnTo>
                  <a:lnTo>
                    <a:pt x="96660" y="21640"/>
                  </a:lnTo>
                  <a:lnTo>
                    <a:pt x="104595" y="20919"/>
                  </a:lnTo>
                  <a:close/>
                  <a:moveTo>
                    <a:pt x="104595" y="0"/>
                  </a:moveTo>
                  <a:lnTo>
                    <a:pt x="99545" y="361"/>
                  </a:lnTo>
                  <a:lnTo>
                    <a:pt x="94857" y="721"/>
                  </a:lnTo>
                  <a:lnTo>
                    <a:pt x="89807" y="1082"/>
                  </a:lnTo>
                  <a:lnTo>
                    <a:pt x="84758" y="2164"/>
                  </a:lnTo>
                  <a:lnTo>
                    <a:pt x="79708" y="3246"/>
                  </a:lnTo>
                  <a:lnTo>
                    <a:pt x="75020" y="4328"/>
                  </a:lnTo>
                  <a:lnTo>
                    <a:pt x="69970" y="6131"/>
                  </a:lnTo>
                  <a:lnTo>
                    <a:pt x="65282" y="7935"/>
                  </a:lnTo>
                  <a:lnTo>
                    <a:pt x="60593" y="9738"/>
                  </a:lnTo>
                  <a:lnTo>
                    <a:pt x="55904" y="12263"/>
                  </a:lnTo>
                  <a:lnTo>
                    <a:pt x="51576" y="14427"/>
                  </a:lnTo>
                  <a:lnTo>
                    <a:pt x="47248" y="17312"/>
                  </a:lnTo>
                  <a:lnTo>
                    <a:pt x="42920" y="20198"/>
                  </a:lnTo>
                  <a:lnTo>
                    <a:pt x="38592" y="23444"/>
                  </a:lnTo>
                  <a:lnTo>
                    <a:pt x="34624" y="27050"/>
                  </a:lnTo>
                  <a:lnTo>
                    <a:pt x="30657" y="30657"/>
                  </a:lnTo>
                  <a:lnTo>
                    <a:pt x="27050" y="34624"/>
                  </a:lnTo>
                  <a:lnTo>
                    <a:pt x="23444" y="38592"/>
                  </a:lnTo>
                  <a:lnTo>
                    <a:pt x="20198" y="42920"/>
                  </a:lnTo>
                  <a:lnTo>
                    <a:pt x="17312" y="47248"/>
                  </a:lnTo>
                  <a:lnTo>
                    <a:pt x="14427" y="51576"/>
                  </a:lnTo>
                  <a:lnTo>
                    <a:pt x="11902" y="56265"/>
                  </a:lnTo>
                  <a:lnTo>
                    <a:pt x="9738" y="60593"/>
                  </a:lnTo>
                  <a:lnTo>
                    <a:pt x="7574" y="65282"/>
                  </a:lnTo>
                  <a:lnTo>
                    <a:pt x="5771" y="70331"/>
                  </a:lnTo>
                  <a:lnTo>
                    <a:pt x="4328" y="75020"/>
                  </a:lnTo>
                  <a:lnTo>
                    <a:pt x="2885" y="79708"/>
                  </a:lnTo>
                  <a:lnTo>
                    <a:pt x="1803" y="84758"/>
                  </a:lnTo>
                  <a:lnTo>
                    <a:pt x="1082" y="89807"/>
                  </a:lnTo>
                  <a:lnTo>
                    <a:pt x="361" y="94857"/>
                  </a:lnTo>
                  <a:lnTo>
                    <a:pt x="0" y="99906"/>
                  </a:lnTo>
                  <a:lnTo>
                    <a:pt x="0" y="104955"/>
                  </a:lnTo>
                  <a:lnTo>
                    <a:pt x="0" y="110005"/>
                  </a:lnTo>
                  <a:lnTo>
                    <a:pt x="361" y="114693"/>
                  </a:lnTo>
                  <a:lnTo>
                    <a:pt x="1082" y="119743"/>
                  </a:lnTo>
                  <a:lnTo>
                    <a:pt x="1803" y="124792"/>
                  </a:lnTo>
                  <a:lnTo>
                    <a:pt x="2885" y="129842"/>
                  </a:lnTo>
                  <a:lnTo>
                    <a:pt x="4328" y="134530"/>
                  </a:lnTo>
                  <a:lnTo>
                    <a:pt x="5771" y="139580"/>
                  </a:lnTo>
                  <a:lnTo>
                    <a:pt x="7574" y="144269"/>
                  </a:lnTo>
                  <a:lnTo>
                    <a:pt x="9738" y="148957"/>
                  </a:lnTo>
                  <a:lnTo>
                    <a:pt x="11902" y="153646"/>
                  </a:lnTo>
                  <a:lnTo>
                    <a:pt x="14427" y="157974"/>
                  </a:lnTo>
                  <a:lnTo>
                    <a:pt x="17312" y="162302"/>
                  </a:lnTo>
                  <a:lnTo>
                    <a:pt x="20198" y="166630"/>
                  </a:lnTo>
                  <a:lnTo>
                    <a:pt x="23444" y="170958"/>
                  </a:lnTo>
                  <a:lnTo>
                    <a:pt x="27050" y="174926"/>
                  </a:lnTo>
                  <a:lnTo>
                    <a:pt x="30657" y="178893"/>
                  </a:lnTo>
                  <a:lnTo>
                    <a:pt x="34624" y="182500"/>
                  </a:lnTo>
                  <a:lnTo>
                    <a:pt x="38592" y="186106"/>
                  </a:lnTo>
                  <a:lnTo>
                    <a:pt x="42920" y="189352"/>
                  </a:lnTo>
                  <a:lnTo>
                    <a:pt x="47248" y="192238"/>
                  </a:lnTo>
                  <a:lnTo>
                    <a:pt x="51576" y="195123"/>
                  </a:lnTo>
                  <a:lnTo>
                    <a:pt x="55904" y="197648"/>
                  </a:lnTo>
                  <a:lnTo>
                    <a:pt x="60593" y="199812"/>
                  </a:lnTo>
                  <a:lnTo>
                    <a:pt x="65282" y="201976"/>
                  </a:lnTo>
                  <a:lnTo>
                    <a:pt x="69970" y="203779"/>
                  </a:lnTo>
                  <a:lnTo>
                    <a:pt x="75020" y="205222"/>
                  </a:lnTo>
                  <a:lnTo>
                    <a:pt x="79708" y="206665"/>
                  </a:lnTo>
                  <a:lnTo>
                    <a:pt x="84758" y="207747"/>
                  </a:lnTo>
                  <a:lnTo>
                    <a:pt x="89807" y="208468"/>
                  </a:lnTo>
                  <a:lnTo>
                    <a:pt x="94857" y="209189"/>
                  </a:lnTo>
                  <a:lnTo>
                    <a:pt x="99545" y="209550"/>
                  </a:lnTo>
                  <a:lnTo>
                    <a:pt x="109644" y="209550"/>
                  </a:lnTo>
                  <a:lnTo>
                    <a:pt x="114693" y="209189"/>
                  </a:lnTo>
                  <a:lnTo>
                    <a:pt x="119743" y="208468"/>
                  </a:lnTo>
                  <a:lnTo>
                    <a:pt x="124792" y="207747"/>
                  </a:lnTo>
                  <a:lnTo>
                    <a:pt x="129842" y="206665"/>
                  </a:lnTo>
                  <a:lnTo>
                    <a:pt x="134530" y="205222"/>
                  </a:lnTo>
                  <a:lnTo>
                    <a:pt x="139219" y="203779"/>
                  </a:lnTo>
                  <a:lnTo>
                    <a:pt x="144269" y="201976"/>
                  </a:lnTo>
                  <a:lnTo>
                    <a:pt x="148957" y="199812"/>
                  </a:lnTo>
                  <a:lnTo>
                    <a:pt x="153285" y="197648"/>
                  </a:lnTo>
                  <a:lnTo>
                    <a:pt x="157974" y="195123"/>
                  </a:lnTo>
                  <a:lnTo>
                    <a:pt x="162302" y="192238"/>
                  </a:lnTo>
                  <a:lnTo>
                    <a:pt x="166630" y="189352"/>
                  </a:lnTo>
                  <a:lnTo>
                    <a:pt x="170958" y="186106"/>
                  </a:lnTo>
                  <a:lnTo>
                    <a:pt x="174926" y="182500"/>
                  </a:lnTo>
                  <a:lnTo>
                    <a:pt x="178893" y="178893"/>
                  </a:lnTo>
                  <a:lnTo>
                    <a:pt x="182500" y="174926"/>
                  </a:lnTo>
                  <a:lnTo>
                    <a:pt x="186106" y="170958"/>
                  </a:lnTo>
                  <a:lnTo>
                    <a:pt x="189352" y="166630"/>
                  </a:lnTo>
                  <a:lnTo>
                    <a:pt x="192238" y="162302"/>
                  </a:lnTo>
                  <a:lnTo>
                    <a:pt x="195123" y="157974"/>
                  </a:lnTo>
                  <a:lnTo>
                    <a:pt x="197287" y="153646"/>
                  </a:lnTo>
                  <a:lnTo>
                    <a:pt x="199812" y="148957"/>
                  </a:lnTo>
                  <a:lnTo>
                    <a:pt x="201615" y="144269"/>
                  </a:lnTo>
                  <a:lnTo>
                    <a:pt x="203419" y="139580"/>
                  </a:lnTo>
                  <a:lnTo>
                    <a:pt x="205222" y="134530"/>
                  </a:lnTo>
                  <a:lnTo>
                    <a:pt x="206304" y="129842"/>
                  </a:lnTo>
                  <a:lnTo>
                    <a:pt x="207386" y="124792"/>
                  </a:lnTo>
                  <a:lnTo>
                    <a:pt x="208468" y="119743"/>
                  </a:lnTo>
                  <a:lnTo>
                    <a:pt x="208829" y="114693"/>
                  </a:lnTo>
                  <a:lnTo>
                    <a:pt x="209189" y="110005"/>
                  </a:lnTo>
                  <a:lnTo>
                    <a:pt x="209550" y="104955"/>
                  </a:lnTo>
                  <a:lnTo>
                    <a:pt x="209189" y="99906"/>
                  </a:lnTo>
                  <a:lnTo>
                    <a:pt x="208829" y="94857"/>
                  </a:lnTo>
                  <a:lnTo>
                    <a:pt x="208468" y="89807"/>
                  </a:lnTo>
                  <a:lnTo>
                    <a:pt x="207386" y="84758"/>
                  </a:lnTo>
                  <a:lnTo>
                    <a:pt x="206304" y="79708"/>
                  </a:lnTo>
                  <a:lnTo>
                    <a:pt x="205222" y="75020"/>
                  </a:lnTo>
                  <a:lnTo>
                    <a:pt x="203419" y="70331"/>
                  </a:lnTo>
                  <a:lnTo>
                    <a:pt x="201615" y="65282"/>
                  </a:lnTo>
                  <a:lnTo>
                    <a:pt x="199812" y="60593"/>
                  </a:lnTo>
                  <a:lnTo>
                    <a:pt x="197287" y="56265"/>
                  </a:lnTo>
                  <a:lnTo>
                    <a:pt x="195123" y="51576"/>
                  </a:lnTo>
                  <a:lnTo>
                    <a:pt x="192238" y="47248"/>
                  </a:lnTo>
                  <a:lnTo>
                    <a:pt x="189352" y="42920"/>
                  </a:lnTo>
                  <a:lnTo>
                    <a:pt x="186106" y="38592"/>
                  </a:lnTo>
                  <a:lnTo>
                    <a:pt x="182500" y="34624"/>
                  </a:lnTo>
                  <a:lnTo>
                    <a:pt x="178893" y="30657"/>
                  </a:lnTo>
                  <a:lnTo>
                    <a:pt x="174926" y="27050"/>
                  </a:lnTo>
                  <a:lnTo>
                    <a:pt x="170958" y="23444"/>
                  </a:lnTo>
                  <a:lnTo>
                    <a:pt x="166630" y="20198"/>
                  </a:lnTo>
                  <a:lnTo>
                    <a:pt x="162302" y="17312"/>
                  </a:lnTo>
                  <a:lnTo>
                    <a:pt x="157974" y="14427"/>
                  </a:lnTo>
                  <a:lnTo>
                    <a:pt x="153285" y="12263"/>
                  </a:lnTo>
                  <a:lnTo>
                    <a:pt x="148957" y="9738"/>
                  </a:lnTo>
                  <a:lnTo>
                    <a:pt x="144269" y="7935"/>
                  </a:lnTo>
                  <a:lnTo>
                    <a:pt x="139219" y="6131"/>
                  </a:lnTo>
                  <a:lnTo>
                    <a:pt x="134530" y="4328"/>
                  </a:lnTo>
                  <a:lnTo>
                    <a:pt x="129842" y="3246"/>
                  </a:lnTo>
                  <a:lnTo>
                    <a:pt x="124792" y="2164"/>
                  </a:lnTo>
                  <a:lnTo>
                    <a:pt x="119743" y="1082"/>
                  </a:lnTo>
                  <a:lnTo>
                    <a:pt x="114693" y="721"/>
                  </a:lnTo>
                  <a:lnTo>
                    <a:pt x="109644" y="361"/>
                  </a:lnTo>
                  <a:lnTo>
                    <a:pt x="104595" y="0"/>
                  </a:lnTo>
                  <a:close/>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11" name="Shape 411"/>
            <p:cNvSpPr/>
            <p:nvPr/>
          </p:nvSpPr>
          <p:spPr>
            <a:xfrm>
              <a:off x="7896747" y="2419586"/>
              <a:ext cx="147588" cy="147588"/>
            </a:xfrm>
            <a:custGeom>
              <a:pathLst>
                <a:path extrusionOk="0" fill="none" h="167714" w="167714">
                  <a:moveTo>
                    <a:pt x="24527" y="143187"/>
                  </a:moveTo>
                  <a:lnTo>
                    <a:pt x="24527" y="143187"/>
                  </a:lnTo>
                  <a:lnTo>
                    <a:pt x="21641" y="139941"/>
                  </a:lnTo>
                  <a:lnTo>
                    <a:pt x="18756" y="136695"/>
                  </a:lnTo>
                  <a:lnTo>
                    <a:pt x="13706" y="129843"/>
                  </a:lnTo>
                  <a:lnTo>
                    <a:pt x="9739" y="122990"/>
                  </a:lnTo>
                  <a:lnTo>
                    <a:pt x="6132" y="115416"/>
                  </a:lnTo>
                  <a:lnTo>
                    <a:pt x="3608" y="107842"/>
                  </a:lnTo>
                  <a:lnTo>
                    <a:pt x="1804" y="99907"/>
                  </a:lnTo>
                  <a:lnTo>
                    <a:pt x="362" y="91972"/>
                  </a:lnTo>
                  <a:lnTo>
                    <a:pt x="1" y="84037"/>
                  </a:lnTo>
                  <a:lnTo>
                    <a:pt x="362" y="75742"/>
                  </a:lnTo>
                  <a:lnTo>
                    <a:pt x="1804" y="67807"/>
                  </a:lnTo>
                  <a:lnTo>
                    <a:pt x="3608" y="59872"/>
                  </a:lnTo>
                  <a:lnTo>
                    <a:pt x="6132" y="52298"/>
                  </a:lnTo>
                  <a:lnTo>
                    <a:pt x="9739" y="45085"/>
                  </a:lnTo>
                  <a:lnTo>
                    <a:pt x="13706" y="37871"/>
                  </a:lnTo>
                  <a:lnTo>
                    <a:pt x="18756" y="31019"/>
                  </a:lnTo>
                  <a:lnTo>
                    <a:pt x="21641" y="27773"/>
                  </a:lnTo>
                  <a:lnTo>
                    <a:pt x="24527" y="24527"/>
                  </a:lnTo>
                  <a:lnTo>
                    <a:pt x="24527" y="24527"/>
                  </a:lnTo>
                  <a:lnTo>
                    <a:pt x="27773" y="21641"/>
                  </a:lnTo>
                  <a:lnTo>
                    <a:pt x="31019" y="18756"/>
                  </a:lnTo>
                  <a:lnTo>
                    <a:pt x="37871" y="14067"/>
                  </a:lnTo>
                  <a:lnTo>
                    <a:pt x="44724" y="9739"/>
                  </a:lnTo>
                  <a:lnTo>
                    <a:pt x="52298" y="6132"/>
                  </a:lnTo>
                  <a:lnTo>
                    <a:pt x="59872" y="3608"/>
                  </a:lnTo>
                  <a:lnTo>
                    <a:pt x="67807" y="1804"/>
                  </a:lnTo>
                  <a:lnTo>
                    <a:pt x="75742" y="722"/>
                  </a:lnTo>
                  <a:lnTo>
                    <a:pt x="83677" y="1"/>
                  </a:lnTo>
                  <a:lnTo>
                    <a:pt x="91972" y="722"/>
                  </a:lnTo>
                  <a:lnTo>
                    <a:pt x="99907" y="1804"/>
                  </a:lnTo>
                  <a:lnTo>
                    <a:pt x="107842" y="3608"/>
                  </a:lnTo>
                  <a:lnTo>
                    <a:pt x="115416" y="6132"/>
                  </a:lnTo>
                  <a:lnTo>
                    <a:pt x="122629" y="9739"/>
                  </a:lnTo>
                  <a:lnTo>
                    <a:pt x="129843" y="14067"/>
                  </a:lnTo>
                  <a:lnTo>
                    <a:pt x="136695" y="18756"/>
                  </a:lnTo>
                  <a:lnTo>
                    <a:pt x="139941" y="21641"/>
                  </a:lnTo>
                  <a:lnTo>
                    <a:pt x="143187" y="24527"/>
                  </a:lnTo>
                  <a:lnTo>
                    <a:pt x="143187" y="24527"/>
                  </a:lnTo>
                  <a:lnTo>
                    <a:pt x="146073" y="27773"/>
                  </a:lnTo>
                  <a:lnTo>
                    <a:pt x="148958" y="31019"/>
                  </a:lnTo>
                  <a:lnTo>
                    <a:pt x="153647" y="37871"/>
                  </a:lnTo>
                  <a:lnTo>
                    <a:pt x="157975" y="45085"/>
                  </a:lnTo>
                  <a:lnTo>
                    <a:pt x="161582" y="52298"/>
                  </a:lnTo>
                  <a:lnTo>
                    <a:pt x="164106" y="59872"/>
                  </a:lnTo>
                  <a:lnTo>
                    <a:pt x="165910" y="67807"/>
                  </a:lnTo>
                  <a:lnTo>
                    <a:pt x="166992" y="75742"/>
                  </a:lnTo>
                  <a:lnTo>
                    <a:pt x="167713" y="84037"/>
                  </a:lnTo>
                  <a:lnTo>
                    <a:pt x="166992" y="91972"/>
                  </a:lnTo>
                  <a:lnTo>
                    <a:pt x="165910" y="99907"/>
                  </a:lnTo>
                  <a:lnTo>
                    <a:pt x="164106" y="107842"/>
                  </a:lnTo>
                  <a:lnTo>
                    <a:pt x="161582" y="115416"/>
                  </a:lnTo>
                  <a:lnTo>
                    <a:pt x="157975" y="122990"/>
                  </a:lnTo>
                  <a:lnTo>
                    <a:pt x="153647" y="129843"/>
                  </a:lnTo>
                  <a:lnTo>
                    <a:pt x="148958" y="136695"/>
                  </a:lnTo>
                  <a:lnTo>
                    <a:pt x="146073" y="139941"/>
                  </a:lnTo>
                  <a:lnTo>
                    <a:pt x="143187" y="143187"/>
                  </a:lnTo>
                  <a:lnTo>
                    <a:pt x="143187" y="143187"/>
                  </a:lnTo>
                  <a:lnTo>
                    <a:pt x="139941" y="146073"/>
                  </a:lnTo>
                  <a:lnTo>
                    <a:pt x="136695" y="148958"/>
                  </a:lnTo>
                  <a:lnTo>
                    <a:pt x="129843" y="154008"/>
                  </a:lnTo>
                  <a:lnTo>
                    <a:pt x="122629" y="157975"/>
                  </a:lnTo>
                  <a:lnTo>
                    <a:pt x="115416" y="161582"/>
                  </a:lnTo>
                  <a:lnTo>
                    <a:pt x="107842" y="164106"/>
                  </a:lnTo>
                  <a:lnTo>
                    <a:pt x="99907" y="165910"/>
                  </a:lnTo>
                  <a:lnTo>
                    <a:pt x="91972" y="167352"/>
                  </a:lnTo>
                  <a:lnTo>
                    <a:pt x="83677" y="167713"/>
                  </a:lnTo>
                  <a:lnTo>
                    <a:pt x="75742" y="167352"/>
                  </a:lnTo>
                  <a:lnTo>
                    <a:pt x="67807" y="165910"/>
                  </a:lnTo>
                  <a:lnTo>
                    <a:pt x="59872" y="164106"/>
                  </a:lnTo>
                  <a:lnTo>
                    <a:pt x="52298" y="161582"/>
                  </a:lnTo>
                  <a:lnTo>
                    <a:pt x="44724" y="157975"/>
                  </a:lnTo>
                  <a:lnTo>
                    <a:pt x="37871" y="154008"/>
                  </a:lnTo>
                  <a:lnTo>
                    <a:pt x="31019" y="148958"/>
                  </a:lnTo>
                  <a:lnTo>
                    <a:pt x="27773" y="146073"/>
                  </a:lnTo>
                  <a:lnTo>
                    <a:pt x="24527" y="143187"/>
                  </a:lnTo>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12" name="Shape 412"/>
            <p:cNvSpPr/>
            <p:nvPr/>
          </p:nvSpPr>
          <p:spPr>
            <a:xfrm>
              <a:off x="7878339" y="2401178"/>
              <a:ext cx="184403" cy="184404"/>
            </a:xfrm>
            <a:custGeom>
              <a:pathLst>
                <a:path extrusionOk="0" fill="none" h="209550" w="209550">
                  <a:moveTo>
                    <a:pt x="178893" y="30657"/>
                  </a:moveTo>
                  <a:lnTo>
                    <a:pt x="178893" y="30657"/>
                  </a:lnTo>
                  <a:lnTo>
                    <a:pt x="174926" y="27050"/>
                  </a:lnTo>
                  <a:lnTo>
                    <a:pt x="170958" y="23444"/>
                  </a:lnTo>
                  <a:lnTo>
                    <a:pt x="166630" y="20198"/>
                  </a:lnTo>
                  <a:lnTo>
                    <a:pt x="162302" y="17312"/>
                  </a:lnTo>
                  <a:lnTo>
                    <a:pt x="157974" y="14427"/>
                  </a:lnTo>
                  <a:lnTo>
                    <a:pt x="153285" y="12263"/>
                  </a:lnTo>
                  <a:lnTo>
                    <a:pt x="148957" y="9738"/>
                  </a:lnTo>
                  <a:lnTo>
                    <a:pt x="144269" y="7935"/>
                  </a:lnTo>
                  <a:lnTo>
                    <a:pt x="139219" y="6131"/>
                  </a:lnTo>
                  <a:lnTo>
                    <a:pt x="134530" y="4328"/>
                  </a:lnTo>
                  <a:lnTo>
                    <a:pt x="129842" y="3246"/>
                  </a:lnTo>
                  <a:lnTo>
                    <a:pt x="124792" y="2164"/>
                  </a:lnTo>
                  <a:lnTo>
                    <a:pt x="119743" y="1082"/>
                  </a:lnTo>
                  <a:lnTo>
                    <a:pt x="114693" y="721"/>
                  </a:lnTo>
                  <a:lnTo>
                    <a:pt x="109644" y="361"/>
                  </a:lnTo>
                  <a:lnTo>
                    <a:pt x="104595" y="0"/>
                  </a:lnTo>
                  <a:lnTo>
                    <a:pt x="99545" y="361"/>
                  </a:lnTo>
                  <a:lnTo>
                    <a:pt x="94857" y="721"/>
                  </a:lnTo>
                  <a:lnTo>
                    <a:pt x="89807" y="1082"/>
                  </a:lnTo>
                  <a:lnTo>
                    <a:pt x="84758" y="2164"/>
                  </a:lnTo>
                  <a:lnTo>
                    <a:pt x="79708" y="3246"/>
                  </a:lnTo>
                  <a:lnTo>
                    <a:pt x="75020" y="4328"/>
                  </a:lnTo>
                  <a:lnTo>
                    <a:pt x="69970" y="6131"/>
                  </a:lnTo>
                  <a:lnTo>
                    <a:pt x="65282" y="7935"/>
                  </a:lnTo>
                  <a:lnTo>
                    <a:pt x="60593" y="9738"/>
                  </a:lnTo>
                  <a:lnTo>
                    <a:pt x="55904" y="12263"/>
                  </a:lnTo>
                  <a:lnTo>
                    <a:pt x="51576" y="14427"/>
                  </a:lnTo>
                  <a:lnTo>
                    <a:pt x="47248" y="17312"/>
                  </a:lnTo>
                  <a:lnTo>
                    <a:pt x="42920" y="20198"/>
                  </a:lnTo>
                  <a:lnTo>
                    <a:pt x="38592" y="23444"/>
                  </a:lnTo>
                  <a:lnTo>
                    <a:pt x="34624" y="27050"/>
                  </a:lnTo>
                  <a:lnTo>
                    <a:pt x="30657" y="30657"/>
                  </a:lnTo>
                  <a:lnTo>
                    <a:pt x="30657" y="30657"/>
                  </a:lnTo>
                  <a:lnTo>
                    <a:pt x="27050" y="34624"/>
                  </a:lnTo>
                  <a:lnTo>
                    <a:pt x="23444" y="38592"/>
                  </a:lnTo>
                  <a:lnTo>
                    <a:pt x="20198" y="42920"/>
                  </a:lnTo>
                  <a:lnTo>
                    <a:pt x="17312" y="47248"/>
                  </a:lnTo>
                  <a:lnTo>
                    <a:pt x="14427" y="51576"/>
                  </a:lnTo>
                  <a:lnTo>
                    <a:pt x="11902" y="56265"/>
                  </a:lnTo>
                  <a:lnTo>
                    <a:pt x="9738" y="60593"/>
                  </a:lnTo>
                  <a:lnTo>
                    <a:pt x="7574" y="65282"/>
                  </a:lnTo>
                  <a:lnTo>
                    <a:pt x="5771" y="70331"/>
                  </a:lnTo>
                  <a:lnTo>
                    <a:pt x="4328" y="75020"/>
                  </a:lnTo>
                  <a:lnTo>
                    <a:pt x="2885" y="79708"/>
                  </a:lnTo>
                  <a:lnTo>
                    <a:pt x="1803" y="84758"/>
                  </a:lnTo>
                  <a:lnTo>
                    <a:pt x="1082" y="89807"/>
                  </a:lnTo>
                  <a:lnTo>
                    <a:pt x="361" y="94857"/>
                  </a:lnTo>
                  <a:lnTo>
                    <a:pt x="0" y="99906"/>
                  </a:lnTo>
                  <a:lnTo>
                    <a:pt x="0" y="104955"/>
                  </a:lnTo>
                  <a:lnTo>
                    <a:pt x="0" y="110005"/>
                  </a:lnTo>
                  <a:lnTo>
                    <a:pt x="361" y="114693"/>
                  </a:lnTo>
                  <a:lnTo>
                    <a:pt x="1082" y="119743"/>
                  </a:lnTo>
                  <a:lnTo>
                    <a:pt x="1803" y="124792"/>
                  </a:lnTo>
                  <a:lnTo>
                    <a:pt x="2885" y="129842"/>
                  </a:lnTo>
                  <a:lnTo>
                    <a:pt x="4328" y="134530"/>
                  </a:lnTo>
                  <a:lnTo>
                    <a:pt x="5771" y="139580"/>
                  </a:lnTo>
                  <a:lnTo>
                    <a:pt x="7574" y="144269"/>
                  </a:lnTo>
                  <a:lnTo>
                    <a:pt x="9738" y="148957"/>
                  </a:lnTo>
                  <a:lnTo>
                    <a:pt x="11902" y="153646"/>
                  </a:lnTo>
                  <a:lnTo>
                    <a:pt x="14427" y="157974"/>
                  </a:lnTo>
                  <a:lnTo>
                    <a:pt x="17312" y="162302"/>
                  </a:lnTo>
                  <a:lnTo>
                    <a:pt x="20198" y="166630"/>
                  </a:lnTo>
                  <a:lnTo>
                    <a:pt x="23444" y="170958"/>
                  </a:lnTo>
                  <a:lnTo>
                    <a:pt x="27050" y="174926"/>
                  </a:lnTo>
                  <a:lnTo>
                    <a:pt x="30657" y="178893"/>
                  </a:lnTo>
                  <a:lnTo>
                    <a:pt x="30657" y="178893"/>
                  </a:lnTo>
                  <a:lnTo>
                    <a:pt x="34624" y="182500"/>
                  </a:lnTo>
                  <a:lnTo>
                    <a:pt x="38592" y="186106"/>
                  </a:lnTo>
                  <a:lnTo>
                    <a:pt x="42920" y="189352"/>
                  </a:lnTo>
                  <a:lnTo>
                    <a:pt x="47248" y="192238"/>
                  </a:lnTo>
                  <a:lnTo>
                    <a:pt x="51576" y="195123"/>
                  </a:lnTo>
                  <a:lnTo>
                    <a:pt x="55904" y="197648"/>
                  </a:lnTo>
                  <a:lnTo>
                    <a:pt x="60593" y="199812"/>
                  </a:lnTo>
                  <a:lnTo>
                    <a:pt x="65282" y="201976"/>
                  </a:lnTo>
                  <a:lnTo>
                    <a:pt x="69970" y="203779"/>
                  </a:lnTo>
                  <a:lnTo>
                    <a:pt x="75020" y="205222"/>
                  </a:lnTo>
                  <a:lnTo>
                    <a:pt x="79708" y="206665"/>
                  </a:lnTo>
                  <a:lnTo>
                    <a:pt x="84758" y="207747"/>
                  </a:lnTo>
                  <a:lnTo>
                    <a:pt x="89807" y="208468"/>
                  </a:lnTo>
                  <a:lnTo>
                    <a:pt x="94857" y="209189"/>
                  </a:lnTo>
                  <a:lnTo>
                    <a:pt x="99545" y="209550"/>
                  </a:lnTo>
                  <a:lnTo>
                    <a:pt x="104595" y="209550"/>
                  </a:lnTo>
                  <a:lnTo>
                    <a:pt x="109644" y="209550"/>
                  </a:lnTo>
                  <a:lnTo>
                    <a:pt x="114693" y="209189"/>
                  </a:lnTo>
                  <a:lnTo>
                    <a:pt x="119743" y="208468"/>
                  </a:lnTo>
                  <a:lnTo>
                    <a:pt x="124792" y="207747"/>
                  </a:lnTo>
                  <a:lnTo>
                    <a:pt x="129842" y="206665"/>
                  </a:lnTo>
                  <a:lnTo>
                    <a:pt x="134530" y="205222"/>
                  </a:lnTo>
                  <a:lnTo>
                    <a:pt x="139219" y="203779"/>
                  </a:lnTo>
                  <a:lnTo>
                    <a:pt x="144269" y="201976"/>
                  </a:lnTo>
                  <a:lnTo>
                    <a:pt x="148957" y="199812"/>
                  </a:lnTo>
                  <a:lnTo>
                    <a:pt x="153285" y="197648"/>
                  </a:lnTo>
                  <a:lnTo>
                    <a:pt x="157974" y="195123"/>
                  </a:lnTo>
                  <a:lnTo>
                    <a:pt x="162302" y="192238"/>
                  </a:lnTo>
                  <a:lnTo>
                    <a:pt x="166630" y="189352"/>
                  </a:lnTo>
                  <a:lnTo>
                    <a:pt x="170958" y="186106"/>
                  </a:lnTo>
                  <a:lnTo>
                    <a:pt x="174926" y="182500"/>
                  </a:lnTo>
                  <a:lnTo>
                    <a:pt x="178893" y="178893"/>
                  </a:lnTo>
                  <a:lnTo>
                    <a:pt x="178893" y="178893"/>
                  </a:lnTo>
                  <a:lnTo>
                    <a:pt x="182500" y="174926"/>
                  </a:lnTo>
                  <a:lnTo>
                    <a:pt x="186106" y="170958"/>
                  </a:lnTo>
                  <a:lnTo>
                    <a:pt x="189352" y="166630"/>
                  </a:lnTo>
                  <a:lnTo>
                    <a:pt x="192238" y="162302"/>
                  </a:lnTo>
                  <a:lnTo>
                    <a:pt x="195123" y="157974"/>
                  </a:lnTo>
                  <a:lnTo>
                    <a:pt x="197287" y="153646"/>
                  </a:lnTo>
                  <a:lnTo>
                    <a:pt x="199812" y="148957"/>
                  </a:lnTo>
                  <a:lnTo>
                    <a:pt x="201615" y="144269"/>
                  </a:lnTo>
                  <a:lnTo>
                    <a:pt x="203419" y="139580"/>
                  </a:lnTo>
                  <a:lnTo>
                    <a:pt x="205222" y="134530"/>
                  </a:lnTo>
                  <a:lnTo>
                    <a:pt x="206304" y="129842"/>
                  </a:lnTo>
                  <a:lnTo>
                    <a:pt x="207386" y="124792"/>
                  </a:lnTo>
                  <a:lnTo>
                    <a:pt x="208468" y="119743"/>
                  </a:lnTo>
                  <a:lnTo>
                    <a:pt x="208829" y="114693"/>
                  </a:lnTo>
                  <a:lnTo>
                    <a:pt x="209189" y="110005"/>
                  </a:lnTo>
                  <a:lnTo>
                    <a:pt x="209550" y="104955"/>
                  </a:lnTo>
                  <a:lnTo>
                    <a:pt x="209189" y="99906"/>
                  </a:lnTo>
                  <a:lnTo>
                    <a:pt x="208829" y="94857"/>
                  </a:lnTo>
                  <a:lnTo>
                    <a:pt x="208468" y="89807"/>
                  </a:lnTo>
                  <a:lnTo>
                    <a:pt x="207386" y="84758"/>
                  </a:lnTo>
                  <a:lnTo>
                    <a:pt x="206304" y="79708"/>
                  </a:lnTo>
                  <a:lnTo>
                    <a:pt x="205222" y="75020"/>
                  </a:lnTo>
                  <a:lnTo>
                    <a:pt x="203419" y="70331"/>
                  </a:lnTo>
                  <a:lnTo>
                    <a:pt x="201615" y="65282"/>
                  </a:lnTo>
                  <a:lnTo>
                    <a:pt x="199812" y="60593"/>
                  </a:lnTo>
                  <a:lnTo>
                    <a:pt x="197287" y="56265"/>
                  </a:lnTo>
                  <a:lnTo>
                    <a:pt x="195123" y="51576"/>
                  </a:lnTo>
                  <a:lnTo>
                    <a:pt x="192238" y="47248"/>
                  </a:lnTo>
                  <a:lnTo>
                    <a:pt x="189352" y="42920"/>
                  </a:lnTo>
                  <a:lnTo>
                    <a:pt x="186106" y="38592"/>
                  </a:lnTo>
                  <a:lnTo>
                    <a:pt x="182500" y="34624"/>
                  </a:lnTo>
                  <a:lnTo>
                    <a:pt x="178893" y="30657"/>
                  </a:lnTo>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grpSp>
      <p:grpSp>
        <p:nvGrpSpPr>
          <p:cNvPr id="413" name="Shape 413"/>
          <p:cNvGrpSpPr/>
          <p:nvPr/>
        </p:nvGrpSpPr>
        <p:grpSpPr>
          <a:xfrm>
            <a:off x="7764414" y="1338356"/>
            <a:ext cx="184403" cy="184404"/>
            <a:chOff x="7878339" y="1677619"/>
            <a:chExt cx="184403" cy="184404"/>
          </a:xfrm>
        </p:grpSpPr>
        <p:sp>
          <p:nvSpPr>
            <p:cNvPr id="414" name="Shape 414"/>
            <p:cNvSpPr/>
            <p:nvPr/>
          </p:nvSpPr>
          <p:spPr>
            <a:xfrm>
              <a:off x="7918648" y="1732844"/>
              <a:ext cx="103787" cy="80300"/>
            </a:xfrm>
            <a:custGeom>
              <a:pathLst>
                <a:path extrusionOk="0" h="91251" w="117940">
                  <a:moveTo>
                    <a:pt x="104234" y="1"/>
                  </a:moveTo>
                  <a:lnTo>
                    <a:pt x="40395" y="63840"/>
                  </a:lnTo>
                  <a:lnTo>
                    <a:pt x="13706" y="37150"/>
                  </a:lnTo>
                  <a:lnTo>
                    <a:pt x="0" y="50855"/>
                  </a:lnTo>
                  <a:lnTo>
                    <a:pt x="40395" y="91251"/>
                  </a:lnTo>
                  <a:lnTo>
                    <a:pt x="117940" y="13706"/>
                  </a:lnTo>
                  <a:lnTo>
                    <a:pt x="104234" y="1"/>
                  </a:lnTo>
                  <a:close/>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15" name="Shape 415"/>
            <p:cNvSpPr/>
            <p:nvPr/>
          </p:nvSpPr>
          <p:spPr>
            <a:xfrm>
              <a:off x="7878339" y="1677619"/>
              <a:ext cx="184403" cy="184404"/>
            </a:xfrm>
            <a:custGeom>
              <a:pathLst>
                <a:path extrusionOk="0" h="209550" w="209550">
                  <a:moveTo>
                    <a:pt x="104595" y="20919"/>
                  </a:moveTo>
                  <a:lnTo>
                    <a:pt x="112890" y="21640"/>
                  </a:lnTo>
                  <a:lnTo>
                    <a:pt x="120825" y="22722"/>
                  </a:lnTo>
                  <a:lnTo>
                    <a:pt x="128760" y="24526"/>
                  </a:lnTo>
                  <a:lnTo>
                    <a:pt x="136334" y="27050"/>
                  </a:lnTo>
                  <a:lnTo>
                    <a:pt x="143547" y="30657"/>
                  </a:lnTo>
                  <a:lnTo>
                    <a:pt x="150761" y="34985"/>
                  </a:lnTo>
                  <a:lnTo>
                    <a:pt x="157613" y="39674"/>
                  </a:lnTo>
                  <a:lnTo>
                    <a:pt x="160859" y="42559"/>
                  </a:lnTo>
                  <a:lnTo>
                    <a:pt x="164105" y="45445"/>
                  </a:lnTo>
                  <a:lnTo>
                    <a:pt x="166991" y="48691"/>
                  </a:lnTo>
                  <a:lnTo>
                    <a:pt x="169876" y="51937"/>
                  </a:lnTo>
                  <a:lnTo>
                    <a:pt x="174565" y="58789"/>
                  </a:lnTo>
                  <a:lnTo>
                    <a:pt x="178893" y="66003"/>
                  </a:lnTo>
                  <a:lnTo>
                    <a:pt x="182500" y="73216"/>
                  </a:lnTo>
                  <a:lnTo>
                    <a:pt x="185024" y="80790"/>
                  </a:lnTo>
                  <a:lnTo>
                    <a:pt x="186828" y="88725"/>
                  </a:lnTo>
                  <a:lnTo>
                    <a:pt x="187910" y="96660"/>
                  </a:lnTo>
                  <a:lnTo>
                    <a:pt x="188631" y="104955"/>
                  </a:lnTo>
                  <a:lnTo>
                    <a:pt x="187910" y="112890"/>
                  </a:lnTo>
                  <a:lnTo>
                    <a:pt x="186828" y="120825"/>
                  </a:lnTo>
                  <a:lnTo>
                    <a:pt x="185024" y="128760"/>
                  </a:lnTo>
                  <a:lnTo>
                    <a:pt x="182500" y="136334"/>
                  </a:lnTo>
                  <a:lnTo>
                    <a:pt x="178893" y="143908"/>
                  </a:lnTo>
                  <a:lnTo>
                    <a:pt x="174565" y="150761"/>
                  </a:lnTo>
                  <a:lnTo>
                    <a:pt x="169876" y="157613"/>
                  </a:lnTo>
                  <a:lnTo>
                    <a:pt x="166991" y="160859"/>
                  </a:lnTo>
                  <a:lnTo>
                    <a:pt x="164105" y="164105"/>
                  </a:lnTo>
                  <a:lnTo>
                    <a:pt x="160859" y="166991"/>
                  </a:lnTo>
                  <a:lnTo>
                    <a:pt x="157613" y="169876"/>
                  </a:lnTo>
                  <a:lnTo>
                    <a:pt x="150761" y="174926"/>
                  </a:lnTo>
                  <a:lnTo>
                    <a:pt x="143547" y="178893"/>
                  </a:lnTo>
                  <a:lnTo>
                    <a:pt x="136334" y="182500"/>
                  </a:lnTo>
                  <a:lnTo>
                    <a:pt x="128760" y="185024"/>
                  </a:lnTo>
                  <a:lnTo>
                    <a:pt x="120825" y="186828"/>
                  </a:lnTo>
                  <a:lnTo>
                    <a:pt x="112890" y="188270"/>
                  </a:lnTo>
                  <a:lnTo>
                    <a:pt x="104595" y="188631"/>
                  </a:lnTo>
                  <a:lnTo>
                    <a:pt x="96660" y="188270"/>
                  </a:lnTo>
                  <a:lnTo>
                    <a:pt x="88725" y="186828"/>
                  </a:lnTo>
                  <a:lnTo>
                    <a:pt x="80790" y="185024"/>
                  </a:lnTo>
                  <a:lnTo>
                    <a:pt x="73216" y="182500"/>
                  </a:lnTo>
                  <a:lnTo>
                    <a:pt x="65642" y="178893"/>
                  </a:lnTo>
                  <a:lnTo>
                    <a:pt x="58789" y="174926"/>
                  </a:lnTo>
                  <a:lnTo>
                    <a:pt x="51937" y="169876"/>
                  </a:lnTo>
                  <a:lnTo>
                    <a:pt x="48691" y="166991"/>
                  </a:lnTo>
                  <a:lnTo>
                    <a:pt x="45445" y="164105"/>
                  </a:lnTo>
                  <a:lnTo>
                    <a:pt x="42559" y="160859"/>
                  </a:lnTo>
                  <a:lnTo>
                    <a:pt x="39674" y="157613"/>
                  </a:lnTo>
                  <a:lnTo>
                    <a:pt x="34624" y="150761"/>
                  </a:lnTo>
                  <a:lnTo>
                    <a:pt x="30657" y="143908"/>
                  </a:lnTo>
                  <a:lnTo>
                    <a:pt x="27050" y="136334"/>
                  </a:lnTo>
                  <a:lnTo>
                    <a:pt x="24526" y="128760"/>
                  </a:lnTo>
                  <a:lnTo>
                    <a:pt x="22722" y="120825"/>
                  </a:lnTo>
                  <a:lnTo>
                    <a:pt x="21280" y="112890"/>
                  </a:lnTo>
                  <a:lnTo>
                    <a:pt x="20919" y="104955"/>
                  </a:lnTo>
                  <a:lnTo>
                    <a:pt x="21280" y="96660"/>
                  </a:lnTo>
                  <a:lnTo>
                    <a:pt x="22722" y="88725"/>
                  </a:lnTo>
                  <a:lnTo>
                    <a:pt x="24526" y="80790"/>
                  </a:lnTo>
                  <a:lnTo>
                    <a:pt x="27050" y="73216"/>
                  </a:lnTo>
                  <a:lnTo>
                    <a:pt x="30657" y="66003"/>
                  </a:lnTo>
                  <a:lnTo>
                    <a:pt x="34624" y="58789"/>
                  </a:lnTo>
                  <a:lnTo>
                    <a:pt x="39674" y="51937"/>
                  </a:lnTo>
                  <a:lnTo>
                    <a:pt x="42559" y="48691"/>
                  </a:lnTo>
                  <a:lnTo>
                    <a:pt x="45445" y="45445"/>
                  </a:lnTo>
                  <a:lnTo>
                    <a:pt x="48691" y="42559"/>
                  </a:lnTo>
                  <a:lnTo>
                    <a:pt x="51937" y="39674"/>
                  </a:lnTo>
                  <a:lnTo>
                    <a:pt x="58789" y="34985"/>
                  </a:lnTo>
                  <a:lnTo>
                    <a:pt x="65642" y="30657"/>
                  </a:lnTo>
                  <a:lnTo>
                    <a:pt x="73216" y="27050"/>
                  </a:lnTo>
                  <a:lnTo>
                    <a:pt x="80790" y="24526"/>
                  </a:lnTo>
                  <a:lnTo>
                    <a:pt x="88725" y="22722"/>
                  </a:lnTo>
                  <a:lnTo>
                    <a:pt x="96660" y="21640"/>
                  </a:lnTo>
                  <a:lnTo>
                    <a:pt x="104595" y="20919"/>
                  </a:lnTo>
                  <a:close/>
                  <a:moveTo>
                    <a:pt x="104595" y="0"/>
                  </a:moveTo>
                  <a:lnTo>
                    <a:pt x="99545" y="361"/>
                  </a:lnTo>
                  <a:lnTo>
                    <a:pt x="94857" y="721"/>
                  </a:lnTo>
                  <a:lnTo>
                    <a:pt x="89807" y="1082"/>
                  </a:lnTo>
                  <a:lnTo>
                    <a:pt x="84758" y="2164"/>
                  </a:lnTo>
                  <a:lnTo>
                    <a:pt x="79708" y="3246"/>
                  </a:lnTo>
                  <a:lnTo>
                    <a:pt x="75020" y="4328"/>
                  </a:lnTo>
                  <a:lnTo>
                    <a:pt x="69970" y="6131"/>
                  </a:lnTo>
                  <a:lnTo>
                    <a:pt x="65282" y="7935"/>
                  </a:lnTo>
                  <a:lnTo>
                    <a:pt x="60593" y="9738"/>
                  </a:lnTo>
                  <a:lnTo>
                    <a:pt x="55904" y="12263"/>
                  </a:lnTo>
                  <a:lnTo>
                    <a:pt x="51576" y="14427"/>
                  </a:lnTo>
                  <a:lnTo>
                    <a:pt x="47248" y="17312"/>
                  </a:lnTo>
                  <a:lnTo>
                    <a:pt x="42920" y="20198"/>
                  </a:lnTo>
                  <a:lnTo>
                    <a:pt x="38592" y="23444"/>
                  </a:lnTo>
                  <a:lnTo>
                    <a:pt x="34624" y="27050"/>
                  </a:lnTo>
                  <a:lnTo>
                    <a:pt x="30657" y="30657"/>
                  </a:lnTo>
                  <a:lnTo>
                    <a:pt x="27050" y="34624"/>
                  </a:lnTo>
                  <a:lnTo>
                    <a:pt x="23444" y="38592"/>
                  </a:lnTo>
                  <a:lnTo>
                    <a:pt x="20198" y="42920"/>
                  </a:lnTo>
                  <a:lnTo>
                    <a:pt x="17312" y="47248"/>
                  </a:lnTo>
                  <a:lnTo>
                    <a:pt x="14427" y="51576"/>
                  </a:lnTo>
                  <a:lnTo>
                    <a:pt x="11902" y="56265"/>
                  </a:lnTo>
                  <a:lnTo>
                    <a:pt x="9738" y="60593"/>
                  </a:lnTo>
                  <a:lnTo>
                    <a:pt x="7574" y="65282"/>
                  </a:lnTo>
                  <a:lnTo>
                    <a:pt x="5771" y="70331"/>
                  </a:lnTo>
                  <a:lnTo>
                    <a:pt x="4328" y="75020"/>
                  </a:lnTo>
                  <a:lnTo>
                    <a:pt x="2885" y="79708"/>
                  </a:lnTo>
                  <a:lnTo>
                    <a:pt x="1803" y="84758"/>
                  </a:lnTo>
                  <a:lnTo>
                    <a:pt x="1082" y="89807"/>
                  </a:lnTo>
                  <a:lnTo>
                    <a:pt x="361" y="94857"/>
                  </a:lnTo>
                  <a:lnTo>
                    <a:pt x="0" y="99906"/>
                  </a:lnTo>
                  <a:lnTo>
                    <a:pt x="0" y="104955"/>
                  </a:lnTo>
                  <a:lnTo>
                    <a:pt x="0" y="110005"/>
                  </a:lnTo>
                  <a:lnTo>
                    <a:pt x="361" y="114693"/>
                  </a:lnTo>
                  <a:lnTo>
                    <a:pt x="1082" y="119743"/>
                  </a:lnTo>
                  <a:lnTo>
                    <a:pt x="1803" y="124792"/>
                  </a:lnTo>
                  <a:lnTo>
                    <a:pt x="2885" y="129842"/>
                  </a:lnTo>
                  <a:lnTo>
                    <a:pt x="4328" y="134530"/>
                  </a:lnTo>
                  <a:lnTo>
                    <a:pt x="5771" y="139580"/>
                  </a:lnTo>
                  <a:lnTo>
                    <a:pt x="7574" y="144269"/>
                  </a:lnTo>
                  <a:lnTo>
                    <a:pt x="9738" y="148957"/>
                  </a:lnTo>
                  <a:lnTo>
                    <a:pt x="11902" y="153646"/>
                  </a:lnTo>
                  <a:lnTo>
                    <a:pt x="14427" y="157974"/>
                  </a:lnTo>
                  <a:lnTo>
                    <a:pt x="17312" y="162302"/>
                  </a:lnTo>
                  <a:lnTo>
                    <a:pt x="20198" y="166630"/>
                  </a:lnTo>
                  <a:lnTo>
                    <a:pt x="23444" y="170958"/>
                  </a:lnTo>
                  <a:lnTo>
                    <a:pt x="27050" y="174926"/>
                  </a:lnTo>
                  <a:lnTo>
                    <a:pt x="30657" y="178893"/>
                  </a:lnTo>
                  <a:lnTo>
                    <a:pt x="34624" y="182500"/>
                  </a:lnTo>
                  <a:lnTo>
                    <a:pt x="38592" y="186106"/>
                  </a:lnTo>
                  <a:lnTo>
                    <a:pt x="42920" y="189352"/>
                  </a:lnTo>
                  <a:lnTo>
                    <a:pt x="47248" y="192238"/>
                  </a:lnTo>
                  <a:lnTo>
                    <a:pt x="51576" y="195123"/>
                  </a:lnTo>
                  <a:lnTo>
                    <a:pt x="55904" y="197648"/>
                  </a:lnTo>
                  <a:lnTo>
                    <a:pt x="60593" y="199812"/>
                  </a:lnTo>
                  <a:lnTo>
                    <a:pt x="65282" y="201976"/>
                  </a:lnTo>
                  <a:lnTo>
                    <a:pt x="69970" y="203779"/>
                  </a:lnTo>
                  <a:lnTo>
                    <a:pt x="75020" y="205222"/>
                  </a:lnTo>
                  <a:lnTo>
                    <a:pt x="79708" y="206665"/>
                  </a:lnTo>
                  <a:lnTo>
                    <a:pt x="84758" y="207747"/>
                  </a:lnTo>
                  <a:lnTo>
                    <a:pt x="89807" y="208468"/>
                  </a:lnTo>
                  <a:lnTo>
                    <a:pt x="94857" y="209189"/>
                  </a:lnTo>
                  <a:lnTo>
                    <a:pt x="99545" y="209550"/>
                  </a:lnTo>
                  <a:lnTo>
                    <a:pt x="109644" y="209550"/>
                  </a:lnTo>
                  <a:lnTo>
                    <a:pt x="114693" y="209189"/>
                  </a:lnTo>
                  <a:lnTo>
                    <a:pt x="119743" y="208468"/>
                  </a:lnTo>
                  <a:lnTo>
                    <a:pt x="124792" y="207747"/>
                  </a:lnTo>
                  <a:lnTo>
                    <a:pt x="129842" y="206665"/>
                  </a:lnTo>
                  <a:lnTo>
                    <a:pt x="134530" y="205222"/>
                  </a:lnTo>
                  <a:lnTo>
                    <a:pt x="139219" y="203779"/>
                  </a:lnTo>
                  <a:lnTo>
                    <a:pt x="144269" y="201976"/>
                  </a:lnTo>
                  <a:lnTo>
                    <a:pt x="148957" y="199812"/>
                  </a:lnTo>
                  <a:lnTo>
                    <a:pt x="153285" y="197648"/>
                  </a:lnTo>
                  <a:lnTo>
                    <a:pt x="157974" y="195123"/>
                  </a:lnTo>
                  <a:lnTo>
                    <a:pt x="162302" y="192238"/>
                  </a:lnTo>
                  <a:lnTo>
                    <a:pt x="166630" y="189352"/>
                  </a:lnTo>
                  <a:lnTo>
                    <a:pt x="170958" y="186106"/>
                  </a:lnTo>
                  <a:lnTo>
                    <a:pt x="174926" y="182500"/>
                  </a:lnTo>
                  <a:lnTo>
                    <a:pt x="178893" y="178893"/>
                  </a:lnTo>
                  <a:lnTo>
                    <a:pt x="182500" y="174926"/>
                  </a:lnTo>
                  <a:lnTo>
                    <a:pt x="186106" y="170958"/>
                  </a:lnTo>
                  <a:lnTo>
                    <a:pt x="189352" y="166630"/>
                  </a:lnTo>
                  <a:lnTo>
                    <a:pt x="192238" y="162302"/>
                  </a:lnTo>
                  <a:lnTo>
                    <a:pt x="195123" y="157974"/>
                  </a:lnTo>
                  <a:lnTo>
                    <a:pt x="197287" y="153646"/>
                  </a:lnTo>
                  <a:lnTo>
                    <a:pt x="199812" y="148957"/>
                  </a:lnTo>
                  <a:lnTo>
                    <a:pt x="201615" y="144269"/>
                  </a:lnTo>
                  <a:lnTo>
                    <a:pt x="203419" y="139580"/>
                  </a:lnTo>
                  <a:lnTo>
                    <a:pt x="205222" y="134530"/>
                  </a:lnTo>
                  <a:lnTo>
                    <a:pt x="206304" y="129842"/>
                  </a:lnTo>
                  <a:lnTo>
                    <a:pt x="207386" y="124792"/>
                  </a:lnTo>
                  <a:lnTo>
                    <a:pt x="208468" y="119743"/>
                  </a:lnTo>
                  <a:lnTo>
                    <a:pt x="208829" y="114693"/>
                  </a:lnTo>
                  <a:lnTo>
                    <a:pt x="209189" y="110005"/>
                  </a:lnTo>
                  <a:lnTo>
                    <a:pt x="209550" y="104955"/>
                  </a:lnTo>
                  <a:lnTo>
                    <a:pt x="209189" y="99906"/>
                  </a:lnTo>
                  <a:lnTo>
                    <a:pt x="208829" y="94857"/>
                  </a:lnTo>
                  <a:lnTo>
                    <a:pt x="208468" y="89807"/>
                  </a:lnTo>
                  <a:lnTo>
                    <a:pt x="207386" y="84758"/>
                  </a:lnTo>
                  <a:lnTo>
                    <a:pt x="206304" y="79708"/>
                  </a:lnTo>
                  <a:lnTo>
                    <a:pt x="205222" y="75020"/>
                  </a:lnTo>
                  <a:lnTo>
                    <a:pt x="203419" y="70331"/>
                  </a:lnTo>
                  <a:lnTo>
                    <a:pt x="201615" y="65282"/>
                  </a:lnTo>
                  <a:lnTo>
                    <a:pt x="199812" y="60593"/>
                  </a:lnTo>
                  <a:lnTo>
                    <a:pt x="197287" y="56265"/>
                  </a:lnTo>
                  <a:lnTo>
                    <a:pt x="195123" y="51576"/>
                  </a:lnTo>
                  <a:lnTo>
                    <a:pt x="192238" y="47248"/>
                  </a:lnTo>
                  <a:lnTo>
                    <a:pt x="189352" y="42920"/>
                  </a:lnTo>
                  <a:lnTo>
                    <a:pt x="186106" y="38592"/>
                  </a:lnTo>
                  <a:lnTo>
                    <a:pt x="182500" y="34624"/>
                  </a:lnTo>
                  <a:lnTo>
                    <a:pt x="178893" y="30657"/>
                  </a:lnTo>
                  <a:lnTo>
                    <a:pt x="174926" y="27050"/>
                  </a:lnTo>
                  <a:lnTo>
                    <a:pt x="170958" y="23444"/>
                  </a:lnTo>
                  <a:lnTo>
                    <a:pt x="166630" y="20198"/>
                  </a:lnTo>
                  <a:lnTo>
                    <a:pt x="162302" y="17312"/>
                  </a:lnTo>
                  <a:lnTo>
                    <a:pt x="157974" y="14427"/>
                  </a:lnTo>
                  <a:lnTo>
                    <a:pt x="153285" y="12263"/>
                  </a:lnTo>
                  <a:lnTo>
                    <a:pt x="148957" y="9738"/>
                  </a:lnTo>
                  <a:lnTo>
                    <a:pt x="144269" y="7935"/>
                  </a:lnTo>
                  <a:lnTo>
                    <a:pt x="139219" y="6131"/>
                  </a:lnTo>
                  <a:lnTo>
                    <a:pt x="134530" y="4328"/>
                  </a:lnTo>
                  <a:lnTo>
                    <a:pt x="129842" y="3246"/>
                  </a:lnTo>
                  <a:lnTo>
                    <a:pt x="124792" y="2164"/>
                  </a:lnTo>
                  <a:lnTo>
                    <a:pt x="119743" y="1082"/>
                  </a:lnTo>
                  <a:lnTo>
                    <a:pt x="114693" y="721"/>
                  </a:lnTo>
                  <a:lnTo>
                    <a:pt x="109644" y="361"/>
                  </a:lnTo>
                  <a:lnTo>
                    <a:pt x="104595" y="0"/>
                  </a:lnTo>
                  <a:close/>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16" name="Shape 416"/>
            <p:cNvSpPr/>
            <p:nvPr/>
          </p:nvSpPr>
          <p:spPr>
            <a:xfrm>
              <a:off x="7896747" y="1696027"/>
              <a:ext cx="147588" cy="147588"/>
            </a:xfrm>
            <a:custGeom>
              <a:pathLst>
                <a:path extrusionOk="0" fill="none" h="167714" w="167714">
                  <a:moveTo>
                    <a:pt x="24527" y="143187"/>
                  </a:moveTo>
                  <a:lnTo>
                    <a:pt x="24527" y="143187"/>
                  </a:lnTo>
                  <a:lnTo>
                    <a:pt x="21641" y="139941"/>
                  </a:lnTo>
                  <a:lnTo>
                    <a:pt x="18756" y="136695"/>
                  </a:lnTo>
                  <a:lnTo>
                    <a:pt x="13706" y="129843"/>
                  </a:lnTo>
                  <a:lnTo>
                    <a:pt x="9739" y="122990"/>
                  </a:lnTo>
                  <a:lnTo>
                    <a:pt x="6132" y="115416"/>
                  </a:lnTo>
                  <a:lnTo>
                    <a:pt x="3608" y="107842"/>
                  </a:lnTo>
                  <a:lnTo>
                    <a:pt x="1804" y="99907"/>
                  </a:lnTo>
                  <a:lnTo>
                    <a:pt x="362" y="91972"/>
                  </a:lnTo>
                  <a:lnTo>
                    <a:pt x="1" y="84037"/>
                  </a:lnTo>
                  <a:lnTo>
                    <a:pt x="362" y="75742"/>
                  </a:lnTo>
                  <a:lnTo>
                    <a:pt x="1804" y="67807"/>
                  </a:lnTo>
                  <a:lnTo>
                    <a:pt x="3608" y="59872"/>
                  </a:lnTo>
                  <a:lnTo>
                    <a:pt x="6132" y="52298"/>
                  </a:lnTo>
                  <a:lnTo>
                    <a:pt x="9739" y="45085"/>
                  </a:lnTo>
                  <a:lnTo>
                    <a:pt x="13706" y="37871"/>
                  </a:lnTo>
                  <a:lnTo>
                    <a:pt x="18756" y="31019"/>
                  </a:lnTo>
                  <a:lnTo>
                    <a:pt x="21641" y="27773"/>
                  </a:lnTo>
                  <a:lnTo>
                    <a:pt x="24527" y="24527"/>
                  </a:lnTo>
                  <a:lnTo>
                    <a:pt x="24527" y="24527"/>
                  </a:lnTo>
                  <a:lnTo>
                    <a:pt x="27773" y="21641"/>
                  </a:lnTo>
                  <a:lnTo>
                    <a:pt x="31019" y="18756"/>
                  </a:lnTo>
                  <a:lnTo>
                    <a:pt x="37871" y="14067"/>
                  </a:lnTo>
                  <a:lnTo>
                    <a:pt x="44724" y="9739"/>
                  </a:lnTo>
                  <a:lnTo>
                    <a:pt x="52298" y="6132"/>
                  </a:lnTo>
                  <a:lnTo>
                    <a:pt x="59872" y="3608"/>
                  </a:lnTo>
                  <a:lnTo>
                    <a:pt x="67807" y="1804"/>
                  </a:lnTo>
                  <a:lnTo>
                    <a:pt x="75742" y="722"/>
                  </a:lnTo>
                  <a:lnTo>
                    <a:pt x="83677" y="1"/>
                  </a:lnTo>
                  <a:lnTo>
                    <a:pt x="91972" y="722"/>
                  </a:lnTo>
                  <a:lnTo>
                    <a:pt x="99907" y="1804"/>
                  </a:lnTo>
                  <a:lnTo>
                    <a:pt x="107842" y="3608"/>
                  </a:lnTo>
                  <a:lnTo>
                    <a:pt x="115416" y="6132"/>
                  </a:lnTo>
                  <a:lnTo>
                    <a:pt x="122629" y="9739"/>
                  </a:lnTo>
                  <a:lnTo>
                    <a:pt x="129843" y="14067"/>
                  </a:lnTo>
                  <a:lnTo>
                    <a:pt x="136695" y="18756"/>
                  </a:lnTo>
                  <a:lnTo>
                    <a:pt x="139941" y="21641"/>
                  </a:lnTo>
                  <a:lnTo>
                    <a:pt x="143187" y="24527"/>
                  </a:lnTo>
                  <a:lnTo>
                    <a:pt x="143187" y="24527"/>
                  </a:lnTo>
                  <a:lnTo>
                    <a:pt x="146073" y="27773"/>
                  </a:lnTo>
                  <a:lnTo>
                    <a:pt x="148958" y="31019"/>
                  </a:lnTo>
                  <a:lnTo>
                    <a:pt x="153647" y="37871"/>
                  </a:lnTo>
                  <a:lnTo>
                    <a:pt x="157975" y="45085"/>
                  </a:lnTo>
                  <a:lnTo>
                    <a:pt x="161582" y="52298"/>
                  </a:lnTo>
                  <a:lnTo>
                    <a:pt x="164106" y="59872"/>
                  </a:lnTo>
                  <a:lnTo>
                    <a:pt x="165910" y="67807"/>
                  </a:lnTo>
                  <a:lnTo>
                    <a:pt x="166992" y="75742"/>
                  </a:lnTo>
                  <a:lnTo>
                    <a:pt x="167713" y="84037"/>
                  </a:lnTo>
                  <a:lnTo>
                    <a:pt x="166992" y="91972"/>
                  </a:lnTo>
                  <a:lnTo>
                    <a:pt x="165910" y="99907"/>
                  </a:lnTo>
                  <a:lnTo>
                    <a:pt x="164106" y="107842"/>
                  </a:lnTo>
                  <a:lnTo>
                    <a:pt x="161582" y="115416"/>
                  </a:lnTo>
                  <a:lnTo>
                    <a:pt x="157975" y="122990"/>
                  </a:lnTo>
                  <a:lnTo>
                    <a:pt x="153647" y="129843"/>
                  </a:lnTo>
                  <a:lnTo>
                    <a:pt x="148958" y="136695"/>
                  </a:lnTo>
                  <a:lnTo>
                    <a:pt x="146073" y="139941"/>
                  </a:lnTo>
                  <a:lnTo>
                    <a:pt x="143187" y="143187"/>
                  </a:lnTo>
                  <a:lnTo>
                    <a:pt x="143187" y="143187"/>
                  </a:lnTo>
                  <a:lnTo>
                    <a:pt x="139941" y="146073"/>
                  </a:lnTo>
                  <a:lnTo>
                    <a:pt x="136695" y="148958"/>
                  </a:lnTo>
                  <a:lnTo>
                    <a:pt x="129843" y="154008"/>
                  </a:lnTo>
                  <a:lnTo>
                    <a:pt x="122629" y="157975"/>
                  </a:lnTo>
                  <a:lnTo>
                    <a:pt x="115416" y="161582"/>
                  </a:lnTo>
                  <a:lnTo>
                    <a:pt x="107842" y="164106"/>
                  </a:lnTo>
                  <a:lnTo>
                    <a:pt x="99907" y="165910"/>
                  </a:lnTo>
                  <a:lnTo>
                    <a:pt x="91972" y="167352"/>
                  </a:lnTo>
                  <a:lnTo>
                    <a:pt x="83677" y="167713"/>
                  </a:lnTo>
                  <a:lnTo>
                    <a:pt x="75742" y="167352"/>
                  </a:lnTo>
                  <a:lnTo>
                    <a:pt x="67807" y="165910"/>
                  </a:lnTo>
                  <a:lnTo>
                    <a:pt x="59872" y="164106"/>
                  </a:lnTo>
                  <a:lnTo>
                    <a:pt x="52298" y="161582"/>
                  </a:lnTo>
                  <a:lnTo>
                    <a:pt x="44724" y="157975"/>
                  </a:lnTo>
                  <a:lnTo>
                    <a:pt x="37871" y="154008"/>
                  </a:lnTo>
                  <a:lnTo>
                    <a:pt x="31019" y="148958"/>
                  </a:lnTo>
                  <a:lnTo>
                    <a:pt x="27773" y="146073"/>
                  </a:lnTo>
                  <a:lnTo>
                    <a:pt x="24527" y="143187"/>
                  </a:lnTo>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17" name="Shape 417"/>
            <p:cNvSpPr/>
            <p:nvPr/>
          </p:nvSpPr>
          <p:spPr>
            <a:xfrm>
              <a:off x="7878339" y="1677619"/>
              <a:ext cx="184403" cy="184404"/>
            </a:xfrm>
            <a:custGeom>
              <a:pathLst>
                <a:path extrusionOk="0" fill="none" h="209550" w="209550">
                  <a:moveTo>
                    <a:pt x="178893" y="30657"/>
                  </a:moveTo>
                  <a:lnTo>
                    <a:pt x="178893" y="30657"/>
                  </a:lnTo>
                  <a:lnTo>
                    <a:pt x="174926" y="27050"/>
                  </a:lnTo>
                  <a:lnTo>
                    <a:pt x="170958" y="23444"/>
                  </a:lnTo>
                  <a:lnTo>
                    <a:pt x="166630" y="20198"/>
                  </a:lnTo>
                  <a:lnTo>
                    <a:pt x="162302" y="17312"/>
                  </a:lnTo>
                  <a:lnTo>
                    <a:pt x="157974" y="14427"/>
                  </a:lnTo>
                  <a:lnTo>
                    <a:pt x="153285" y="12263"/>
                  </a:lnTo>
                  <a:lnTo>
                    <a:pt x="148957" y="9738"/>
                  </a:lnTo>
                  <a:lnTo>
                    <a:pt x="144269" y="7935"/>
                  </a:lnTo>
                  <a:lnTo>
                    <a:pt x="139219" y="6131"/>
                  </a:lnTo>
                  <a:lnTo>
                    <a:pt x="134530" y="4328"/>
                  </a:lnTo>
                  <a:lnTo>
                    <a:pt x="129842" y="3246"/>
                  </a:lnTo>
                  <a:lnTo>
                    <a:pt x="124792" y="2164"/>
                  </a:lnTo>
                  <a:lnTo>
                    <a:pt x="119743" y="1082"/>
                  </a:lnTo>
                  <a:lnTo>
                    <a:pt x="114693" y="721"/>
                  </a:lnTo>
                  <a:lnTo>
                    <a:pt x="109644" y="361"/>
                  </a:lnTo>
                  <a:lnTo>
                    <a:pt x="104595" y="0"/>
                  </a:lnTo>
                  <a:lnTo>
                    <a:pt x="99545" y="361"/>
                  </a:lnTo>
                  <a:lnTo>
                    <a:pt x="94857" y="721"/>
                  </a:lnTo>
                  <a:lnTo>
                    <a:pt x="89807" y="1082"/>
                  </a:lnTo>
                  <a:lnTo>
                    <a:pt x="84758" y="2164"/>
                  </a:lnTo>
                  <a:lnTo>
                    <a:pt x="79708" y="3246"/>
                  </a:lnTo>
                  <a:lnTo>
                    <a:pt x="75020" y="4328"/>
                  </a:lnTo>
                  <a:lnTo>
                    <a:pt x="69970" y="6131"/>
                  </a:lnTo>
                  <a:lnTo>
                    <a:pt x="65282" y="7935"/>
                  </a:lnTo>
                  <a:lnTo>
                    <a:pt x="60593" y="9738"/>
                  </a:lnTo>
                  <a:lnTo>
                    <a:pt x="55904" y="12263"/>
                  </a:lnTo>
                  <a:lnTo>
                    <a:pt x="51576" y="14427"/>
                  </a:lnTo>
                  <a:lnTo>
                    <a:pt x="47248" y="17312"/>
                  </a:lnTo>
                  <a:lnTo>
                    <a:pt x="42920" y="20198"/>
                  </a:lnTo>
                  <a:lnTo>
                    <a:pt x="38592" y="23444"/>
                  </a:lnTo>
                  <a:lnTo>
                    <a:pt x="34624" y="27050"/>
                  </a:lnTo>
                  <a:lnTo>
                    <a:pt x="30657" y="30657"/>
                  </a:lnTo>
                  <a:lnTo>
                    <a:pt x="30657" y="30657"/>
                  </a:lnTo>
                  <a:lnTo>
                    <a:pt x="27050" y="34624"/>
                  </a:lnTo>
                  <a:lnTo>
                    <a:pt x="23444" y="38592"/>
                  </a:lnTo>
                  <a:lnTo>
                    <a:pt x="20198" y="42920"/>
                  </a:lnTo>
                  <a:lnTo>
                    <a:pt x="17312" y="47248"/>
                  </a:lnTo>
                  <a:lnTo>
                    <a:pt x="14427" y="51576"/>
                  </a:lnTo>
                  <a:lnTo>
                    <a:pt x="11902" y="56265"/>
                  </a:lnTo>
                  <a:lnTo>
                    <a:pt x="9738" y="60593"/>
                  </a:lnTo>
                  <a:lnTo>
                    <a:pt x="7574" y="65282"/>
                  </a:lnTo>
                  <a:lnTo>
                    <a:pt x="5771" y="70331"/>
                  </a:lnTo>
                  <a:lnTo>
                    <a:pt x="4328" y="75020"/>
                  </a:lnTo>
                  <a:lnTo>
                    <a:pt x="2885" y="79708"/>
                  </a:lnTo>
                  <a:lnTo>
                    <a:pt x="1803" y="84758"/>
                  </a:lnTo>
                  <a:lnTo>
                    <a:pt x="1082" y="89807"/>
                  </a:lnTo>
                  <a:lnTo>
                    <a:pt x="361" y="94857"/>
                  </a:lnTo>
                  <a:lnTo>
                    <a:pt x="0" y="99906"/>
                  </a:lnTo>
                  <a:lnTo>
                    <a:pt x="0" y="104955"/>
                  </a:lnTo>
                  <a:lnTo>
                    <a:pt x="0" y="110005"/>
                  </a:lnTo>
                  <a:lnTo>
                    <a:pt x="361" y="114693"/>
                  </a:lnTo>
                  <a:lnTo>
                    <a:pt x="1082" y="119743"/>
                  </a:lnTo>
                  <a:lnTo>
                    <a:pt x="1803" y="124792"/>
                  </a:lnTo>
                  <a:lnTo>
                    <a:pt x="2885" y="129842"/>
                  </a:lnTo>
                  <a:lnTo>
                    <a:pt x="4328" y="134530"/>
                  </a:lnTo>
                  <a:lnTo>
                    <a:pt x="5771" y="139580"/>
                  </a:lnTo>
                  <a:lnTo>
                    <a:pt x="7574" y="144269"/>
                  </a:lnTo>
                  <a:lnTo>
                    <a:pt x="9738" y="148957"/>
                  </a:lnTo>
                  <a:lnTo>
                    <a:pt x="11902" y="153646"/>
                  </a:lnTo>
                  <a:lnTo>
                    <a:pt x="14427" y="157974"/>
                  </a:lnTo>
                  <a:lnTo>
                    <a:pt x="17312" y="162302"/>
                  </a:lnTo>
                  <a:lnTo>
                    <a:pt x="20198" y="166630"/>
                  </a:lnTo>
                  <a:lnTo>
                    <a:pt x="23444" y="170958"/>
                  </a:lnTo>
                  <a:lnTo>
                    <a:pt x="27050" y="174926"/>
                  </a:lnTo>
                  <a:lnTo>
                    <a:pt x="30657" y="178893"/>
                  </a:lnTo>
                  <a:lnTo>
                    <a:pt x="30657" y="178893"/>
                  </a:lnTo>
                  <a:lnTo>
                    <a:pt x="34624" y="182500"/>
                  </a:lnTo>
                  <a:lnTo>
                    <a:pt x="38592" y="186106"/>
                  </a:lnTo>
                  <a:lnTo>
                    <a:pt x="42920" y="189352"/>
                  </a:lnTo>
                  <a:lnTo>
                    <a:pt x="47248" y="192238"/>
                  </a:lnTo>
                  <a:lnTo>
                    <a:pt x="51576" y="195123"/>
                  </a:lnTo>
                  <a:lnTo>
                    <a:pt x="55904" y="197648"/>
                  </a:lnTo>
                  <a:lnTo>
                    <a:pt x="60593" y="199812"/>
                  </a:lnTo>
                  <a:lnTo>
                    <a:pt x="65282" y="201976"/>
                  </a:lnTo>
                  <a:lnTo>
                    <a:pt x="69970" y="203779"/>
                  </a:lnTo>
                  <a:lnTo>
                    <a:pt x="75020" y="205222"/>
                  </a:lnTo>
                  <a:lnTo>
                    <a:pt x="79708" y="206665"/>
                  </a:lnTo>
                  <a:lnTo>
                    <a:pt x="84758" y="207747"/>
                  </a:lnTo>
                  <a:lnTo>
                    <a:pt x="89807" y="208468"/>
                  </a:lnTo>
                  <a:lnTo>
                    <a:pt x="94857" y="209189"/>
                  </a:lnTo>
                  <a:lnTo>
                    <a:pt x="99545" y="209550"/>
                  </a:lnTo>
                  <a:lnTo>
                    <a:pt x="104595" y="209550"/>
                  </a:lnTo>
                  <a:lnTo>
                    <a:pt x="109644" y="209550"/>
                  </a:lnTo>
                  <a:lnTo>
                    <a:pt x="114693" y="209189"/>
                  </a:lnTo>
                  <a:lnTo>
                    <a:pt x="119743" y="208468"/>
                  </a:lnTo>
                  <a:lnTo>
                    <a:pt x="124792" y="207747"/>
                  </a:lnTo>
                  <a:lnTo>
                    <a:pt x="129842" y="206665"/>
                  </a:lnTo>
                  <a:lnTo>
                    <a:pt x="134530" y="205222"/>
                  </a:lnTo>
                  <a:lnTo>
                    <a:pt x="139219" y="203779"/>
                  </a:lnTo>
                  <a:lnTo>
                    <a:pt x="144269" y="201976"/>
                  </a:lnTo>
                  <a:lnTo>
                    <a:pt x="148957" y="199812"/>
                  </a:lnTo>
                  <a:lnTo>
                    <a:pt x="153285" y="197648"/>
                  </a:lnTo>
                  <a:lnTo>
                    <a:pt x="157974" y="195123"/>
                  </a:lnTo>
                  <a:lnTo>
                    <a:pt x="162302" y="192238"/>
                  </a:lnTo>
                  <a:lnTo>
                    <a:pt x="166630" y="189352"/>
                  </a:lnTo>
                  <a:lnTo>
                    <a:pt x="170958" y="186106"/>
                  </a:lnTo>
                  <a:lnTo>
                    <a:pt x="174926" y="182500"/>
                  </a:lnTo>
                  <a:lnTo>
                    <a:pt x="178893" y="178893"/>
                  </a:lnTo>
                  <a:lnTo>
                    <a:pt x="178893" y="178893"/>
                  </a:lnTo>
                  <a:lnTo>
                    <a:pt x="182500" y="174926"/>
                  </a:lnTo>
                  <a:lnTo>
                    <a:pt x="186106" y="170958"/>
                  </a:lnTo>
                  <a:lnTo>
                    <a:pt x="189352" y="166630"/>
                  </a:lnTo>
                  <a:lnTo>
                    <a:pt x="192238" y="162302"/>
                  </a:lnTo>
                  <a:lnTo>
                    <a:pt x="195123" y="157974"/>
                  </a:lnTo>
                  <a:lnTo>
                    <a:pt x="197287" y="153646"/>
                  </a:lnTo>
                  <a:lnTo>
                    <a:pt x="199812" y="148957"/>
                  </a:lnTo>
                  <a:lnTo>
                    <a:pt x="201615" y="144269"/>
                  </a:lnTo>
                  <a:lnTo>
                    <a:pt x="203419" y="139580"/>
                  </a:lnTo>
                  <a:lnTo>
                    <a:pt x="205222" y="134530"/>
                  </a:lnTo>
                  <a:lnTo>
                    <a:pt x="206304" y="129842"/>
                  </a:lnTo>
                  <a:lnTo>
                    <a:pt x="207386" y="124792"/>
                  </a:lnTo>
                  <a:lnTo>
                    <a:pt x="208468" y="119743"/>
                  </a:lnTo>
                  <a:lnTo>
                    <a:pt x="208829" y="114693"/>
                  </a:lnTo>
                  <a:lnTo>
                    <a:pt x="209189" y="110005"/>
                  </a:lnTo>
                  <a:lnTo>
                    <a:pt x="209550" y="104955"/>
                  </a:lnTo>
                  <a:lnTo>
                    <a:pt x="209189" y="99906"/>
                  </a:lnTo>
                  <a:lnTo>
                    <a:pt x="208829" y="94857"/>
                  </a:lnTo>
                  <a:lnTo>
                    <a:pt x="208468" y="89807"/>
                  </a:lnTo>
                  <a:lnTo>
                    <a:pt x="207386" y="84758"/>
                  </a:lnTo>
                  <a:lnTo>
                    <a:pt x="206304" y="79708"/>
                  </a:lnTo>
                  <a:lnTo>
                    <a:pt x="205222" y="75020"/>
                  </a:lnTo>
                  <a:lnTo>
                    <a:pt x="203419" y="70331"/>
                  </a:lnTo>
                  <a:lnTo>
                    <a:pt x="201615" y="65282"/>
                  </a:lnTo>
                  <a:lnTo>
                    <a:pt x="199812" y="60593"/>
                  </a:lnTo>
                  <a:lnTo>
                    <a:pt x="197287" y="56265"/>
                  </a:lnTo>
                  <a:lnTo>
                    <a:pt x="195123" y="51576"/>
                  </a:lnTo>
                  <a:lnTo>
                    <a:pt x="192238" y="47248"/>
                  </a:lnTo>
                  <a:lnTo>
                    <a:pt x="189352" y="42920"/>
                  </a:lnTo>
                  <a:lnTo>
                    <a:pt x="186106" y="38592"/>
                  </a:lnTo>
                  <a:lnTo>
                    <a:pt x="182500" y="34624"/>
                  </a:lnTo>
                  <a:lnTo>
                    <a:pt x="178893" y="30657"/>
                  </a:lnTo>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grpSp>
      <p:grpSp>
        <p:nvGrpSpPr>
          <p:cNvPr id="418" name="Shape 418"/>
          <p:cNvGrpSpPr/>
          <p:nvPr/>
        </p:nvGrpSpPr>
        <p:grpSpPr>
          <a:xfrm>
            <a:off x="7764414" y="1676953"/>
            <a:ext cx="184403" cy="184404"/>
            <a:chOff x="7878339" y="2016215"/>
            <a:chExt cx="184403" cy="184404"/>
          </a:xfrm>
        </p:grpSpPr>
        <p:sp>
          <p:nvSpPr>
            <p:cNvPr id="419" name="Shape 419"/>
            <p:cNvSpPr/>
            <p:nvPr/>
          </p:nvSpPr>
          <p:spPr>
            <a:xfrm>
              <a:off x="7918648" y="2071441"/>
              <a:ext cx="103787" cy="80300"/>
            </a:xfrm>
            <a:custGeom>
              <a:pathLst>
                <a:path extrusionOk="0" h="91251" w="117940">
                  <a:moveTo>
                    <a:pt x="104234" y="1"/>
                  </a:moveTo>
                  <a:lnTo>
                    <a:pt x="40395" y="63840"/>
                  </a:lnTo>
                  <a:lnTo>
                    <a:pt x="13706" y="37150"/>
                  </a:lnTo>
                  <a:lnTo>
                    <a:pt x="0" y="50855"/>
                  </a:lnTo>
                  <a:lnTo>
                    <a:pt x="40395" y="91251"/>
                  </a:lnTo>
                  <a:lnTo>
                    <a:pt x="117940" y="13706"/>
                  </a:lnTo>
                  <a:lnTo>
                    <a:pt x="104234" y="1"/>
                  </a:lnTo>
                  <a:close/>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20" name="Shape 420"/>
            <p:cNvSpPr/>
            <p:nvPr/>
          </p:nvSpPr>
          <p:spPr>
            <a:xfrm>
              <a:off x="7878339" y="2016215"/>
              <a:ext cx="184403" cy="184404"/>
            </a:xfrm>
            <a:custGeom>
              <a:pathLst>
                <a:path extrusionOk="0" h="209550" w="209550">
                  <a:moveTo>
                    <a:pt x="104595" y="20919"/>
                  </a:moveTo>
                  <a:lnTo>
                    <a:pt x="112890" y="21640"/>
                  </a:lnTo>
                  <a:lnTo>
                    <a:pt x="120825" y="22722"/>
                  </a:lnTo>
                  <a:lnTo>
                    <a:pt x="128760" y="24526"/>
                  </a:lnTo>
                  <a:lnTo>
                    <a:pt x="136334" y="27050"/>
                  </a:lnTo>
                  <a:lnTo>
                    <a:pt x="143547" y="30657"/>
                  </a:lnTo>
                  <a:lnTo>
                    <a:pt x="150761" y="34985"/>
                  </a:lnTo>
                  <a:lnTo>
                    <a:pt x="157613" y="39674"/>
                  </a:lnTo>
                  <a:lnTo>
                    <a:pt x="160859" y="42559"/>
                  </a:lnTo>
                  <a:lnTo>
                    <a:pt x="164105" y="45445"/>
                  </a:lnTo>
                  <a:lnTo>
                    <a:pt x="166991" y="48691"/>
                  </a:lnTo>
                  <a:lnTo>
                    <a:pt x="169876" y="51937"/>
                  </a:lnTo>
                  <a:lnTo>
                    <a:pt x="174565" y="58789"/>
                  </a:lnTo>
                  <a:lnTo>
                    <a:pt x="178893" y="66003"/>
                  </a:lnTo>
                  <a:lnTo>
                    <a:pt x="182500" y="73216"/>
                  </a:lnTo>
                  <a:lnTo>
                    <a:pt x="185024" y="80790"/>
                  </a:lnTo>
                  <a:lnTo>
                    <a:pt x="186828" y="88725"/>
                  </a:lnTo>
                  <a:lnTo>
                    <a:pt x="187910" y="96660"/>
                  </a:lnTo>
                  <a:lnTo>
                    <a:pt x="188631" y="104955"/>
                  </a:lnTo>
                  <a:lnTo>
                    <a:pt x="187910" y="112890"/>
                  </a:lnTo>
                  <a:lnTo>
                    <a:pt x="186828" y="120825"/>
                  </a:lnTo>
                  <a:lnTo>
                    <a:pt x="185024" y="128760"/>
                  </a:lnTo>
                  <a:lnTo>
                    <a:pt x="182500" y="136334"/>
                  </a:lnTo>
                  <a:lnTo>
                    <a:pt x="178893" y="143908"/>
                  </a:lnTo>
                  <a:lnTo>
                    <a:pt x="174565" y="150761"/>
                  </a:lnTo>
                  <a:lnTo>
                    <a:pt x="169876" y="157613"/>
                  </a:lnTo>
                  <a:lnTo>
                    <a:pt x="166991" y="160859"/>
                  </a:lnTo>
                  <a:lnTo>
                    <a:pt x="164105" y="164105"/>
                  </a:lnTo>
                  <a:lnTo>
                    <a:pt x="160859" y="166991"/>
                  </a:lnTo>
                  <a:lnTo>
                    <a:pt x="157613" y="169876"/>
                  </a:lnTo>
                  <a:lnTo>
                    <a:pt x="150761" y="174926"/>
                  </a:lnTo>
                  <a:lnTo>
                    <a:pt x="143547" y="178893"/>
                  </a:lnTo>
                  <a:lnTo>
                    <a:pt x="136334" y="182500"/>
                  </a:lnTo>
                  <a:lnTo>
                    <a:pt x="128760" y="185024"/>
                  </a:lnTo>
                  <a:lnTo>
                    <a:pt x="120825" y="186828"/>
                  </a:lnTo>
                  <a:lnTo>
                    <a:pt x="112890" y="188270"/>
                  </a:lnTo>
                  <a:lnTo>
                    <a:pt x="104595" y="188631"/>
                  </a:lnTo>
                  <a:lnTo>
                    <a:pt x="96660" y="188270"/>
                  </a:lnTo>
                  <a:lnTo>
                    <a:pt x="88725" y="186828"/>
                  </a:lnTo>
                  <a:lnTo>
                    <a:pt x="80790" y="185024"/>
                  </a:lnTo>
                  <a:lnTo>
                    <a:pt x="73216" y="182500"/>
                  </a:lnTo>
                  <a:lnTo>
                    <a:pt x="65642" y="178893"/>
                  </a:lnTo>
                  <a:lnTo>
                    <a:pt x="58789" y="174926"/>
                  </a:lnTo>
                  <a:lnTo>
                    <a:pt x="51937" y="169876"/>
                  </a:lnTo>
                  <a:lnTo>
                    <a:pt x="48691" y="166991"/>
                  </a:lnTo>
                  <a:lnTo>
                    <a:pt x="45445" y="164105"/>
                  </a:lnTo>
                  <a:lnTo>
                    <a:pt x="42559" y="160859"/>
                  </a:lnTo>
                  <a:lnTo>
                    <a:pt x="39674" y="157613"/>
                  </a:lnTo>
                  <a:lnTo>
                    <a:pt x="34624" y="150761"/>
                  </a:lnTo>
                  <a:lnTo>
                    <a:pt x="30657" y="143908"/>
                  </a:lnTo>
                  <a:lnTo>
                    <a:pt x="27050" y="136334"/>
                  </a:lnTo>
                  <a:lnTo>
                    <a:pt x="24526" y="128760"/>
                  </a:lnTo>
                  <a:lnTo>
                    <a:pt x="22722" y="120825"/>
                  </a:lnTo>
                  <a:lnTo>
                    <a:pt x="21280" y="112890"/>
                  </a:lnTo>
                  <a:lnTo>
                    <a:pt x="20919" y="104955"/>
                  </a:lnTo>
                  <a:lnTo>
                    <a:pt x="21280" y="96660"/>
                  </a:lnTo>
                  <a:lnTo>
                    <a:pt x="22722" y="88725"/>
                  </a:lnTo>
                  <a:lnTo>
                    <a:pt x="24526" y="80790"/>
                  </a:lnTo>
                  <a:lnTo>
                    <a:pt x="27050" y="73216"/>
                  </a:lnTo>
                  <a:lnTo>
                    <a:pt x="30657" y="66003"/>
                  </a:lnTo>
                  <a:lnTo>
                    <a:pt x="34624" y="58789"/>
                  </a:lnTo>
                  <a:lnTo>
                    <a:pt x="39674" y="51937"/>
                  </a:lnTo>
                  <a:lnTo>
                    <a:pt x="42559" y="48691"/>
                  </a:lnTo>
                  <a:lnTo>
                    <a:pt x="45445" y="45445"/>
                  </a:lnTo>
                  <a:lnTo>
                    <a:pt x="48691" y="42559"/>
                  </a:lnTo>
                  <a:lnTo>
                    <a:pt x="51937" y="39674"/>
                  </a:lnTo>
                  <a:lnTo>
                    <a:pt x="58789" y="34985"/>
                  </a:lnTo>
                  <a:lnTo>
                    <a:pt x="65642" y="30657"/>
                  </a:lnTo>
                  <a:lnTo>
                    <a:pt x="73216" y="27050"/>
                  </a:lnTo>
                  <a:lnTo>
                    <a:pt x="80790" y="24526"/>
                  </a:lnTo>
                  <a:lnTo>
                    <a:pt x="88725" y="22722"/>
                  </a:lnTo>
                  <a:lnTo>
                    <a:pt x="96660" y="21640"/>
                  </a:lnTo>
                  <a:lnTo>
                    <a:pt x="104595" y="20919"/>
                  </a:lnTo>
                  <a:close/>
                  <a:moveTo>
                    <a:pt x="104595" y="0"/>
                  </a:moveTo>
                  <a:lnTo>
                    <a:pt x="99545" y="361"/>
                  </a:lnTo>
                  <a:lnTo>
                    <a:pt x="94857" y="721"/>
                  </a:lnTo>
                  <a:lnTo>
                    <a:pt x="89807" y="1082"/>
                  </a:lnTo>
                  <a:lnTo>
                    <a:pt x="84758" y="2164"/>
                  </a:lnTo>
                  <a:lnTo>
                    <a:pt x="79708" y="3246"/>
                  </a:lnTo>
                  <a:lnTo>
                    <a:pt x="75020" y="4328"/>
                  </a:lnTo>
                  <a:lnTo>
                    <a:pt x="69970" y="6131"/>
                  </a:lnTo>
                  <a:lnTo>
                    <a:pt x="65282" y="7935"/>
                  </a:lnTo>
                  <a:lnTo>
                    <a:pt x="60593" y="9738"/>
                  </a:lnTo>
                  <a:lnTo>
                    <a:pt x="55904" y="12263"/>
                  </a:lnTo>
                  <a:lnTo>
                    <a:pt x="51576" y="14427"/>
                  </a:lnTo>
                  <a:lnTo>
                    <a:pt x="47248" y="17312"/>
                  </a:lnTo>
                  <a:lnTo>
                    <a:pt x="42920" y="20198"/>
                  </a:lnTo>
                  <a:lnTo>
                    <a:pt x="38592" y="23444"/>
                  </a:lnTo>
                  <a:lnTo>
                    <a:pt x="34624" y="27050"/>
                  </a:lnTo>
                  <a:lnTo>
                    <a:pt x="30657" y="30657"/>
                  </a:lnTo>
                  <a:lnTo>
                    <a:pt x="27050" y="34624"/>
                  </a:lnTo>
                  <a:lnTo>
                    <a:pt x="23444" y="38592"/>
                  </a:lnTo>
                  <a:lnTo>
                    <a:pt x="20198" y="42920"/>
                  </a:lnTo>
                  <a:lnTo>
                    <a:pt x="17312" y="47248"/>
                  </a:lnTo>
                  <a:lnTo>
                    <a:pt x="14427" y="51576"/>
                  </a:lnTo>
                  <a:lnTo>
                    <a:pt x="11902" y="56265"/>
                  </a:lnTo>
                  <a:lnTo>
                    <a:pt x="9738" y="60593"/>
                  </a:lnTo>
                  <a:lnTo>
                    <a:pt x="7574" y="65282"/>
                  </a:lnTo>
                  <a:lnTo>
                    <a:pt x="5771" y="70331"/>
                  </a:lnTo>
                  <a:lnTo>
                    <a:pt x="4328" y="75020"/>
                  </a:lnTo>
                  <a:lnTo>
                    <a:pt x="2885" y="79708"/>
                  </a:lnTo>
                  <a:lnTo>
                    <a:pt x="1803" y="84758"/>
                  </a:lnTo>
                  <a:lnTo>
                    <a:pt x="1082" y="89807"/>
                  </a:lnTo>
                  <a:lnTo>
                    <a:pt x="361" y="94857"/>
                  </a:lnTo>
                  <a:lnTo>
                    <a:pt x="0" y="99906"/>
                  </a:lnTo>
                  <a:lnTo>
                    <a:pt x="0" y="104955"/>
                  </a:lnTo>
                  <a:lnTo>
                    <a:pt x="0" y="110005"/>
                  </a:lnTo>
                  <a:lnTo>
                    <a:pt x="361" y="114693"/>
                  </a:lnTo>
                  <a:lnTo>
                    <a:pt x="1082" y="119743"/>
                  </a:lnTo>
                  <a:lnTo>
                    <a:pt x="1803" y="124792"/>
                  </a:lnTo>
                  <a:lnTo>
                    <a:pt x="2885" y="129842"/>
                  </a:lnTo>
                  <a:lnTo>
                    <a:pt x="4328" y="134530"/>
                  </a:lnTo>
                  <a:lnTo>
                    <a:pt x="5771" y="139580"/>
                  </a:lnTo>
                  <a:lnTo>
                    <a:pt x="7574" y="144269"/>
                  </a:lnTo>
                  <a:lnTo>
                    <a:pt x="9738" y="148957"/>
                  </a:lnTo>
                  <a:lnTo>
                    <a:pt x="11902" y="153646"/>
                  </a:lnTo>
                  <a:lnTo>
                    <a:pt x="14427" y="157974"/>
                  </a:lnTo>
                  <a:lnTo>
                    <a:pt x="17312" y="162302"/>
                  </a:lnTo>
                  <a:lnTo>
                    <a:pt x="20198" y="166630"/>
                  </a:lnTo>
                  <a:lnTo>
                    <a:pt x="23444" y="170958"/>
                  </a:lnTo>
                  <a:lnTo>
                    <a:pt x="27050" y="174926"/>
                  </a:lnTo>
                  <a:lnTo>
                    <a:pt x="30657" y="178893"/>
                  </a:lnTo>
                  <a:lnTo>
                    <a:pt x="34624" y="182500"/>
                  </a:lnTo>
                  <a:lnTo>
                    <a:pt x="38592" y="186106"/>
                  </a:lnTo>
                  <a:lnTo>
                    <a:pt x="42920" y="189352"/>
                  </a:lnTo>
                  <a:lnTo>
                    <a:pt x="47248" y="192238"/>
                  </a:lnTo>
                  <a:lnTo>
                    <a:pt x="51576" y="195123"/>
                  </a:lnTo>
                  <a:lnTo>
                    <a:pt x="55904" y="197648"/>
                  </a:lnTo>
                  <a:lnTo>
                    <a:pt x="60593" y="199812"/>
                  </a:lnTo>
                  <a:lnTo>
                    <a:pt x="65282" y="201976"/>
                  </a:lnTo>
                  <a:lnTo>
                    <a:pt x="69970" y="203779"/>
                  </a:lnTo>
                  <a:lnTo>
                    <a:pt x="75020" y="205222"/>
                  </a:lnTo>
                  <a:lnTo>
                    <a:pt x="79708" y="206665"/>
                  </a:lnTo>
                  <a:lnTo>
                    <a:pt x="84758" y="207747"/>
                  </a:lnTo>
                  <a:lnTo>
                    <a:pt x="89807" y="208468"/>
                  </a:lnTo>
                  <a:lnTo>
                    <a:pt x="94857" y="209189"/>
                  </a:lnTo>
                  <a:lnTo>
                    <a:pt x="99545" y="209550"/>
                  </a:lnTo>
                  <a:lnTo>
                    <a:pt x="109644" y="209550"/>
                  </a:lnTo>
                  <a:lnTo>
                    <a:pt x="114693" y="209189"/>
                  </a:lnTo>
                  <a:lnTo>
                    <a:pt x="119743" y="208468"/>
                  </a:lnTo>
                  <a:lnTo>
                    <a:pt x="124792" y="207747"/>
                  </a:lnTo>
                  <a:lnTo>
                    <a:pt x="129842" y="206665"/>
                  </a:lnTo>
                  <a:lnTo>
                    <a:pt x="134530" y="205222"/>
                  </a:lnTo>
                  <a:lnTo>
                    <a:pt x="139219" y="203779"/>
                  </a:lnTo>
                  <a:lnTo>
                    <a:pt x="144269" y="201976"/>
                  </a:lnTo>
                  <a:lnTo>
                    <a:pt x="148957" y="199812"/>
                  </a:lnTo>
                  <a:lnTo>
                    <a:pt x="153285" y="197648"/>
                  </a:lnTo>
                  <a:lnTo>
                    <a:pt x="157974" y="195123"/>
                  </a:lnTo>
                  <a:lnTo>
                    <a:pt x="162302" y="192238"/>
                  </a:lnTo>
                  <a:lnTo>
                    <a:pt x="166630" y="189352"/>
                  </a:lnTo>
                  <a:lnTo>
                    <a:pt x="170958" y="186106"/>
                  </a:lnTo>
                  <a:lnTo>
                    <a:pt x="174926" y="182500"/>
                  </a:lnTo>
                  <a:lnTo>
                    <a:pt x="178893" y="178893"/>
                  </a:lnTo>
                  <a:lnTo>
                    <a:pt x="182500" y="174926"/>
                  </a:lnTo>
                  <a:lnTo>
                    <a:pt x="186106" y="170958"/>
                  </a:lnTo>
                  <a:lnTo>
                    <a:pt x="189352" y="166630"/>
                  </a:lnTo>
                  <a:lnTo>
                    <a:pt x="192238" y="162302"/>
                  </a:lnTo>
                  <a:lnTo>
                    <a:pt x="195123" y="157974"/>
                  </a:lnTo>
                  <a:lnTo>
                    <a:pt x="197287" y="153646"/>
                  </a:lnTo>
                  <a:lnTo>
                    <a:pt x="199812" y="148957"/>
                  </a:lnTo>
                  <a:lnTo>
                    <a:pt x="201615" y="144269"/>
                  </a:lnTo>
                  <a:lnTo>
                    <a:pt x="203419" y="139580"/>
                  </a:lnTo>
                  <a:lnTo>
                    <a:pt x="205222" y="134530"/>
                  </a:lnTo>
                  <a:lnTo>
                    <a:pt x="206304" y="129842"/>
                  </a:lnTo>
                  <a:lnTo>
                    <a:pt x="207386" y="124792"/>
                  </a:lnTo>
                  <a:lnTo>
                    <a:pt x="208468" y="119743"/>
                  </a:lnTo>
                  <a:lnTo>
                    <a:pt x="208829" y="114693"/>
                  </a:lnTo>
                  <a:lnTo>
                    <a:pt x="209189" y="110005"/>
                  </a:lnTo>
                  <a:lnTo>
                    <a:pt x="209550" y="104955"/>
                  </a:lnTo>
                  <a:lnTo>
                    <a:pt x="209189" y="99906"/>
                  </a:lnTo>
                  <a:lnTo>
                    <a:pt x="208829" y="94857"/>
                  </a:lnTo>
                  <a:lnTo>
                    <a:pt x="208468" y="89807"/>
                  </a:lnTo>
                  <a:lnTo>
                    <a:pt x="207386" y="84758"/>
                  </a:lnTo>
                  <a:lnTo>
                    <a:pt x="206304" y="79708"/>
                  </a:lnTo>
                  <a:lnTo>
                    <a:pt x="205222" y="75020"/>
                  </a:lnTo>
                  <a:lnTo>
                    <a:pt x="203419" y="70331"/>
                  </a:lnTo>
                  <a:lnTo>
                    <a:pt x="201615" y="65282"/>
                  </a:lnTo>
                  <a:lnTo>
                    <a:pt x="199812" y="60593"/>
                  </a:lnTo>
                  <a:lnTo>
                    <a:pt x="197287" y="56265"/>
                  </a:lnTo>
                  <a:lnTo>
                    <a:pt x="195123" y="51576"/>
                  </a:lnTo>
                  <a:lnTo>
                    <a:pt x="192238" y="47248"/>
                  </a:lnTo>
                  <a:lnTo>
                    <a:pt x="189352" y="42920"/>
                  </a:lnTo>
                  <a:lnTo>
                    <a:pt x="186106" y="38592"/>
                  </a:lnTo>
                  <a:lnTo>
                    <a:pt x="182500" y="34624"/>
                  </a:lnTo>
                  <a:lnTo>
                    <a:pt x="178893" y="30657"/>
                  </a:lnTo>
                  <a:lnTo>
                    <a:pt x="174926" y="27050"/>
                  </a:lnTo>
                  <a:lnTo>
                    <a:pt x="170958" y="23444"/>
                  </a:lnTo>
                  <a:lnTo>
                    <a:pt x="166630" y="20198"/>
                  </a:lnTo>
                  <a:lnTo>
                    <a:pt x="162302" y="17312"/>
                  </a:lnTo>
                  <a:lnTo>
                    <a:pt x="157974" y="14427"/>
                  </a:lnTo>
                  <a:lnTo>
                    <a:pt x="153285" y="12263"/>
                  </a:lnTo>
                  <a:lnTo>
                    <a:pt x="148957" y="9738"/>
                  </a:lnTo>
                  <a:lnTo>
                    <a:pt x="144269" y="7935"/>
                  </a:lnTo>
                  <a:lnTo>
                    <a:pt x="139219" y="6131"/>
                  </a:lnTo>
                  <a:lnTo>
                    <a:pt x="134530" y="4328"/>
                  </a:lnTo>
                  <a:lnTo>
                    <a:pt x="129842" y="3246"/>
                  </a:lnTo>
                  <a:lnTo>
                    <a:pt x="124792" y="2164"/>
                  </a:lnTo>
                  <a:lnTo>
                    <a:pt x="119743" y="1082"/>
                  </a:lnTo>
                  <a:lnTo>
                    <a:pt x="114693" y="721"/>
                  </a:lnTo>
                  <a:lnTo>
                    <a:pt x="109644" y="361"/>
                  </a:lnTo>
                  <a:lnTo>
                    <a:pt x="104595" y="0"/>
                  </a:lnTo>
                  <a:close/>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21" name="Shape 421"/>
            <p:cNvSpPr/>
            <p:nvPr/>
          </p:nvSpPr>
          <p:spPr>
            <a:xfrm>
              <a:off x="7896747" y="2034623"/>
              <a:ext cx="147588" cy="147588"/>
            </a:xfrm>
            <a:custGeom>
              <a:pathLst>
                <a:path extrusionOk="0" fill="none" h="167714" w="167714">
                  <a:moveTo>
                    <a:pt x="24527" y="143187"/>
                  </a:moveTo>
                  <a:lnTo>
                    <a:pt x="24527" y="143187"/>
                  </a:lnTo>
                  <a:lnTo>
                    <a:pt x="21641" y="139941"/>
                  </a:lnTo>
                  <a:lnTo>
                    <a:pt x="18756" y="136695"/>
                  </a:lnTo>
                  <a:lnTo>
                    <a:pt x="13706" y="129843"/>
                  </a:lnTo>
                  <a:lnTo>
                    <a:pt x="9739" y="122990"/>
                  </a:lnTo>
                  <a:lnTo>
                    <a:pt x="6132" y="115416"/>
                  </a:lnTo>
                  <a:lnTo>
                    <a:pt x="3608" y="107842"/>
                  </a:lnTo>
                  <a:lnTo>
                    <a:pt x="1804" y="99907"/>
                  </a:lnTo>
                  <a:lnTo>
                    <a:pt x="362" y="91972"/>
                  </a:lnTo>
                  <a:lnTo>
                    <a:pt x="1" y="84037"/>
                  </a:lnTo>
                  <a:lnTo>
                    <a:pt x="362" y="75742"/>
                  </a:lnTo>
                  <a:lnTo>
                    <a:pt x="1804" y="67807"/>
                  </a:lnTo>
                  <a:lnTo>
                    <a:pt x="3608" y="59872"/>
                  </a:lnTo>
                  <a:lnTo>
                    <a:pt x="6132" y="52298"/>
                  </a:lnTo>
                  <a:lnTo>
                    <a:pt x="9739" y="45085"/>
                  </a:lnTo>
                  <a:lnTo>
                    <a:pt x="13706" y="37871"/>
                  </a:lnTo>
                  <a:lnTo>
                    <a:pt x="18756" y="31019"/>
                  </a:lnTo>
                  <a:lnTo>
                    <a:pt x="21641" y="27773"/>
                  </a:lnTo>
                  <a:lnTo>
                    <a:pt x="24527" y="24527"/>
                  </a:lnTo>
                  <a:lnTo>
                    <a:pt x="24527" y="24527"/>
                  </a:lnTo>
                  <a:lnTo>
                    <a:pt x="27773" y="21641"/>
                  </a:lnTo>
                  <a:lnTo>
                    <a:pt x="31019" y="18756"/>
                  </a:lnTo>
                  <a:lnTo>
                    <a:pt x="37871" y="14067"/>
                  </a:lnTo>
                  <a:lnTo>
                    <a:pt x="44724" y="9739"/>
                  </a:lnTo>
                  <a:lnTo>
                    <a:pt x="52298" y="6132"/>
                  </a:lnTo>
                  <a:lnTo>
                    <a:pt x="59872" y="3608"/>
                  </a:lnTo>
                  <a:lnTo>
                    <a:pt x="67807" y="1804"/>
                  </a:lnTo>
                  <a:lnTo>
                    <a:pt x="75742" y="722"/>
                  </a:lnTo>
                  <a:lnTo>
                    <a:pt x="83677" y="1"/>
                  </a:lnTo>
                  <a:lnTo>
                    <a:pt x="91972" y="722"/>
                  </a:lnTo>
                  <a:lnTo>
                    <a:pt x="99907" y="1804"/>
                  </a:lnTo>
                  <a:lnTo>
                    <a:pt x="107842" y="3608"/>
                  </a:lnTo>
                  <a:lnTo>
                    <a:pt x="115416" y="6132"/>
                  </a:lnTo>
                  <a:lnTo>
                    <a:pt x="122629" y="9739"/>
                  </a:lnTo>
                  <a:lnTo>
                    <a:pt x="129843" y="14067"/>
                  </a:lnTo>
                  <a:lnTo>
                    <a:pt x="136695" y="18756"/>
                  </a:lnTo>
                  <a:lnTo>
                    <a:pt x="139941" y="21641"/>
                  </a:lnTo>
                  <a:lnTo>
                    <a:pt x="143187" y="24527"/>
                  </a:lnTo>
                  <a:lnTo>
                    <a:pt x="143187" y="24527"/>
                  </a:lnTo>
                  <a:lnTo>
                    <a:pt x="146073" y="27773"/>
                  </a:lnTo>
                  <a:lnTo>
                    <a:pt x="148958" y="31019"/>
                  </a:lnTo>
                  <a:lnTo>
                    <a:pt x="153647" y="37871"/>
                  </a:lnTo>
                  <a:lnTo>
                    <a:pt x="157975" y="45085"/>
                  </a:lnTo>
                  <a:lnTo>
                    <a:pt x="161582" y="52298"/>
                  </a:lnTo>
                  <a:lnTo>
                    <a:pt x="164106" y="59872"/>
                  </a:lnTo>
                  <a:lnTo>
                    <a:pt x="165910" y="67807"/>
                  </a:lnTo>
                  <a:lnTo>
                    <a:pt x="166992" y="75742"/>
                  </a:lnTo>
                  <a:lnTo>
                    <a:pt x="167713" y="84037"/>
                  </a:lnTo>
                  <a:lnTo>
                    <a:pt x="166992" y="91972"/>
                  </a:lnTo>
                  <a:lnTo>
                    <a:pt x="165910" y="99907"/>
                  </a:lnTo>
                  <a:lnTo>
                    <a:pt x="164106" y="107842"/>
                  </a:lnTo>
                  <a:lnTo>
                    <a:pt x="161582" y="115416"/>
                  </a:lnTo>
                  <a:lnTo>
                    <a:pt x="157975" y="122990"/>
                  </a:lnTo>
                  <a:lnTo>
                    <a:pt x="153647" y="129843"/>
                  </a:lnTo>
                  <a:lnTo>
                    <a:pt x="148958" y="136695"/>
                  </a:lnTo>
                  <a:lnTo>
                    <a:pt x="146073" y="139941"/>
                  </a:lnTo>
                  <a:lnTo>
                    <a:pt x="143187" y="143187"/>
                  </a:lnTo>
                  <a:lnTo>
                    <a:pt x="143187" y="143187"/>
                  </a:lnTo>
                  <a:lnTo>
                    <a:pt x="139941" y="146073"/>
                  </a:lnTo>
                  <a:lnTo>
                    <a:pt x="136695" y="148958"/>
                  </a:lnTo>
                  <a:lnTo>
                    <a:pt x="129843" y="154008"/>
                  </a:lnTo>
                  <a:lnTo>
                    <a:pt x="122629" y="157975"/>
                  </a:lnTo>
                  <a:lnTo>
                    <a:pt x="115416" y="161582"/>
                  </a:lnTo>
                  <a:lnTo>
                    <a:pt x="107842" y="164106"/>
                  </a:lnTo>
                  <a:lnTo>
                    <a:pt x="99907" y="165910"/>
                  </a:lnTo>
                  <a:lnTo>
                    <a:pt x="91972" y="167352"/>
                  </a:lnTo>
                  <a:lnTo>
                    <a:pt x="83677" y="167713"/>
                  </a:lnTo>
                  <a:lnTo>
                    <a:pt x="75742" y="167352"/>
                  </a:lnTo>
                  <a:lnTo>
                    <a:pt x="67807" y="165910"/>
                  </a:lnTo>
                  <a:lnTo>
                    <a:pt x="59872" y="164106"/>
                  </a:lnTo>
                  <a:lnTo>
                    <a:pt x="52298" y="161582"/>
                  </a:lnTo>
                  <a:lnTo>
                    <a:pt x="44724" y="157975"/>
                  </a:lnTo>
                  <a:lnTo>
                    <a:pt x="37871" y="154008"/>
                  </a:lnTo>
                  <a:lnTo>
                    <a:pt x="31019" y="148958"/>
                  </a:lnTo>
                  <a:lnTo>
                    <a:pt x="27773" y="146073"/>
                  </a:lnTo>
                  <a:lnTo>
                    <a:pt x="24527" y="143187"/>
                  </a:lnTo>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22" name="Shape 422"/>
            <p:cNvSpPr/>
            <p:nvPr/>
          </p:nvSpPr>
          <p:spPr>
            <a:xfrm>
              <a:off x="7878339" y="2016215"/>
              <a:ext cx="184403" cy="184404"/>
            </a:xfrm>
            <a:custGeom>
              <a:pathLst>
                <a:path extrusionOk="0" fill="none" h="209550" w="209550">
                  <a:moveTo>
                    <a:pt x="178893" y="30657"/>
                  </a:moveTo>
                  <a:lnTo>
                    <a:pt x="178893" y="30657"/>
                  </a:lnTo>
                  <a:lnTo>
                    <a:pt x="174926" y="27050"/>
                  </a:lnTo>
                  <a:lnTo>
                    <a:pt x="170958" y="23444"/>
                  </a:lnTo>
                  <a:lnTo>
                    <a:pt x="166630" y="20198"/>
                  </a:lnTo>
                  <a:lnTo>
                    <a:pt x="162302" y="17312"/>
                  </a:lnTo>
                  <a:lnTo>
                    <a:pt x="157974" y="14427"/>
                  </a:lnTo>
                  <a:lnTo>
                    <a:pt x="153285" y="12263"/>
                  </a:lnTo>
                  <a:lnTo>
                    <a:pt x="148957" y="9738"/>
                  </a:lnTo>
                  <a:lnTo>
                    <a:pt x="144269" y="7935"/>
                  </a:lnTo>
                  <a:lnTo>
                    <a:pt x="139219" y="6131"/>
                  </a:lnTo>
                  <a:lnTo>
                    <a:pt x="134530" y="4328"/>
                  </a:lnTo>
                  <a:lnTo>
                    <a:pt x="129842" y="3246"/>
                  </a:lnTo>
                  <a:lnTo>
                    <a:pt x="124792" y="2164"/>
                  </a:lnTo>
                  <a:lnTo>
                    <a:pt x="119743" y="1082"/>
                  </a:lnTo>
                  <a:lnTo>
                    <a:pt x="114693" y="721"/>
                  </a:lnTo>
                  <a:lnTo>
                    <a:pt x="109644" y="361"/>
                  </a:lnTo>
                  <a:lnTo>
                    <a:pt x="104595" y="0"/>
                  </a:lnTo>
                  <a:lnTo>
                    <a:pt x="99545" y="361"/>
                  </a:lnTo>
                  <a:lnTo>
                    <a:pt x="94857" y="721"/>
                  </a:lnTo>
                  <a:lnTo>
                    <a:pt x="89807" y="1082"/>
                  </a:lnTo>
                  <a:lnTo>
                    <a:pt x="84758" y="2164"/>
                  </a:lnTo>
                  <a:lnTo>
                    <a:pt x="79708" y="3246"/>
                  </a:lnTo>
                  <a:lnTo>
                    <a:pt x="75020" y="4328"/>
                  </a:lnTo>
                  <a:lnTo>
                    <a:pt x="69970" y="6131"/>
                  </a:lnTo>
                  <a:lnTo>
                    <a:pt x="65282" y="7935"/>
                  </a:lnTo>
                  <a:lnTo>
                    <a:pt x="60593" y="9738"/>
                  </a:lnTo>
                  <a:lnTo>
                    <a:pt x="55904" y="12263"/>
                  </a:lnTo>
                  <a:lnTo>
                    <a:pt x="51576" y="14427"/>
                  </a:lnTo>
                  <a:lnTo>
                    <a:pt x="47248" y="17312"/>
                  </a:lnTo>
                  <a:lnTo>
                    <a:pt x="42920" y="20198"/>
                  </a:lnTo>
                  <a:lnTo>
                    <a:pt x="38592" y="23444"/>
                  </a:lnTo>
                  <a:lnTo>
                    <a:pt x="34624" y="27050"/>
                  </a:lnTo>
                  <a:lnTo>
                    <a:pt x="30657" y="30657"/>
                  </a:lnTo>
                  <a:lnTo>
                    <a:pt x="30657" y="30657"/>
                  </a:lnTo>
                  <a:lnTo>
                    <a:pt x="27050" y="34624"/>
                  </a:lnTo>
                  <a:lnTo>
                    <a:pt x="23444" y="38592"/>
                  </a:lnTo>
                  <a:lnTo>
                    <a:pt x="20198" y="42920"/>
                  </a:lnTo>
                  <a:lnTo>
                    <a:pt x="17312" y="47248"/>
                  </a:lnTo>
                  <a:lnTo>
                    <a:pt x="14427" y="51576"/>
                  </a:lnTo>
                  <a:lnTo>
                    <a:pt x="11902" y="56265"/>
                  </a:lnTo>
                  <a:lnTo>
                    <a:pt x="9738" y="60593"/>
                  </a:lnTo>
                  <a:lnTo>
                    <a:pt x="7574" y="65282"/>
                  </a:lnTo>
                  <a:lnTo>
                    <a:pt x="5771" y="70331"/>
                  </a:lnTo>
                  <a:lnTo>
                    <a:pt x="4328" y="75020"/>
                  </a:lnTo>
                  <a:lnTo>
                    <a:pt x="2885" y="79708"/>
                  </a:lnTo>
                  <a:lnTo>
                    <a:pt x="1803" y="84758"/>
                  </a:lnTo>
                  <a:lnTo>
                    <a:pt x="1082" y="89807"/>
                  </a:lnTo>
                  <a:lnTo>
                    <a:pt x="361" y="94857"/>
                  </a:lnTo>
                  <a:lnTo>
                    <a:pt x="0" y="99906"/>
                  </a:lnTo>
                  <a:lnTo>
                    <a:pt x="0" y="104955"/>
                  </a:lnTo>
                  <a:lnTo>
                    <a:pt x="0" y="110005"/>
                  </a:lnTo>
                  <a:lnTo>
                    <a:pt x="361" y="114693"/>
                  </a:lnTo>
                  <a:lnTo>
                    <a:pt x="1082" y="119743"/>
                  </a:lnTo>
                  <a:lnTo>
                    <a:pt x="1803" y="124792"/>
                  </a:lnTo>
                  <a:lnTo>
                    <a:pt x="2885" y="129842"/>
                  </a:lnTo>
                  <a:lnTo>
                    <a:pt x="4328" y="134530"/>
                  </a:lnTo>
                  <a:lnTo>
                    <a:pt x="5771" y="139580"/>
                  </a:lnTo>
                  <a:lnTo>
                    <a:pt x="7574" y="144269"/>
                  </a:lnTo>
                  <a:lnTo>
                    <a:pt x="9738" y="148957"/>
                  </a:lnTo>
                  <a:lnTo>
                    <a:pt x="11902" y="153646"/>
                  </a:lnTo>
                  <a:lnTo>
                    <a:pt x="14427" y="157974"/>
                  </a:lnTo>
                  <a:lnTo>
                    <a:pt x="17312" y="162302"/>
                  </a:lnTo>
                  <a:lnTo>
                    <a:pt x="20198" y="166630"/>
                  </a:lnTo>
                  <a:lnTo>
                    <a:pt x="23444" y="170958"/>
                  </a:lnTo>
                  <a:lnTo>
                    <a:pt x="27050" y="174926"/>
                  </a:lnTo>
                  <a:lnTo>
                    <a:pt x="30657" y="178893"/>
                  </a:lnTo>
                  <a:lnTo>
                    <a:pt x="30657" y="178893"/>
                  </a:lnTo>
                  <a:lnTo>
                    <a:pt x="34624" y="182500"/>
                  </a:lnTo>
                  <a:lnTo>
                    <a:pt x="38592" y="186106"/>
                  </a:lnTo>
                  <a:lnTo>
                    <a:pt x="42920" y="189352"/>
                  </a:lnTo>
                  <a:lnTo>
                    <a:pt x="47248" y="192238"/>
                  </a:lnTo>
                  <a:lnTo>
                    <a:pt x="51576" y="195123"/>
                  </a:lnTo>
                  <a:lnTo>
                    <a:pt x="55904" y="197648"/>
                  </a:lnTo>
                  <a:lnTo>
                    <a:pt x="60593" y="199812"/>
                  </a:lnTo>
                  <a:lnTo>
                    <a:pt x="65282" y="201976"/>
                  </a:lnTo>
                  <a:lnTo>
                    <a:pt x="69970" y="203779"/>
                  </a:lnTo>
                  <a:lnTo>
                    <a:pt x="75020" y="205222"/>
                  </a:lnTo>
                  <a:lnTo>
                    <a:pt x="79708" y="206665"/>
                  </a:lnTo>
                  <a:lnTo>
                    <a:pt x="84758" y="207747"/>
                  </a:lnTo>
                  <a:lnTo>
                    <a:pt x="89807" y="208468"/>
                  </a:lnTo>
                  <a:lnTo>
                    <a:pt x="94857" y="209189"/>
                  </a:lnTo>
                  <a:lnTo>
                    <a:pt x="99545" y="209550"/>
                  </a:lnTo>
                  <a:lnTo>
                    <a:pt x="104595" y="209550"/>
                  </a:lnTo>
                  <a:lnTo>
                    <a:pt x="109644" y="209550"/>
                  </a:lnTo>
                  <a:lnTo>
                    <a:pt x="114693" y="209189"/>
                  </a:lnTo>
                  <a:lnTo>
                    <a:pt x="119743" y="208468"/>
                  </a:lnTo>
                  <a:lnTo>
                    <a:pt x="124792" y="207747"/>
                  </a:lnTo>
                  <a:lnTo>
                    <a:pt x="129842" y="206665"/>
                  </a:lnTo>
                  <a:lnTo>
                    <a:pt x="134530" y="205222"/>
                  </a:lnTo>
                  <a:lnTo>
                    <a:pt x="139219" y="203779"/>
                  </a:lnTo>
                  <a:lnTo>
                    <a:pt x="144269" y="201976"/>
                  </a:lnTo>
                  <a:lnTo>
                    <a:pt x="148957" y="199812"/>
                  </a:lnTo>
                  <a:lnTo>
                    <a:pt x="153285" y="197648"/>
                  </a:lnTo>
                  <a:lnTo>
                    <a:pt x="157974" y="195123"/>
                  </a:lnTo>
                  <a:lnTo>
                    <a:pt x="162302" y="192238"/>
                  </a:lnTo>
                  <a:lnTo>
                    <a:pt x="166630" y="189352"/>
                  </a:lnTo>
                  <a:lnTo>
                    <a:pt x="170958" y="186106"/>
                  </a:lnTo>
                  <a:lnTo>
                    <a:pt x="174926" y="182500"/>
                  </a:lnTo>
                  <a:lnTo>
                    <a:pt x="178893" y="178893"/>
                  </a:lnTo>
                  <a:lnTo>
                    <a:pt x="178893" y="178893"/>
                  </a:lnTo>
                  <a:lnTo>
                    <a:pt x="182500" y="174926"/>
                  </a:lnTo>
                  <a:lnTo>
                    <a:pt x="186106" y="170958"/>
                  </a:lnTo>
                  <a:lnTo>
                    <a:pt x="189352" y="166630"/>
                  </a:lnTo>
                  <a:lnTo>
                    <a:pt x="192238" y="162302"/>
                  </a:lnTo>
                  <a:lnTo>
                    <a:pt x="195123" y="157974"/>
                  </a:lnTo>
                  <a:lnTo>
                    <a:pt x="197287" y="153646"/>
                  </a:lnTo>
                  <a:lnTo>
                    <a:pt x="199812" y="148957"/>
                  </a:lnTo>
                  <a:lnTo>
                    <a:pt x="201615" y="144269"/>
                  </a:lnTo>
                  <a:lnTo>
                    <a:pt x="203419" y="139580"/>
                  </a:lnTo>
                  <a:lnTo>
                    <a:pt x="205222" y="134530"/>
                  </a:lnTo>
                  <a:lnTo>
                    <a:pt x="206304" y="129842"/>
                  </a:lnTo>
                  <a:lnTo>
                    <a:pt x="207386" y="124792"/>
                  </a:lnTo>
                  <a:lnTo>
                    <a:pt x="208468" y="119743"/>
                  </a:lnTo>
                  <a:lnTo>
                    <a:pt x="208829" y="114693"/>
                  </a:lnTo>
                  <a:lnTo>
                    <a:pt x="209189" y="110005"/>
                  </a:lnTo>
                  <a:lnTo>
                    <a:pt x="209550" y="104955"/>
                  </a:lnTo>
                  <a:lnTo>
                    <a:pt x="209189" y="99906"/>
                  </a:lnTo>
                  <a:lnTo>
                    <a:pt x="208829" y="94857"/>
                  </a:lnTo>
                  <a:lnTo>
                    <a:pt x="208468" y="89807"/>
                  </a:lnTo>
                  <a:lnTo>
                    <a:pt x="207386" y="84758"/>
                  </a:lnTo>
                  <a:lnTo>
                    <a:pt x="206304" y="79708"/>
                  </a:lnTo>
                  <a:lnTo>
                    <a:pt x="205222" y="75020"/>
                  </a:lnTo>
                  <a:lnTo>
                    <a:pt x="203419" y="70331"/>
                  </a:lnTo>
                  <a:lnTo>
                    <a:pt x="201615" y="65282"/>
                  </a:lnTo>
                  <a:lnTo>
                    <a:pt x="199812" y="60593"/>
                  </a:lnTo>
                  <a:lnTo>
                    <a:pt x="197287" y="56265"/>
                  </a:lnTo>
                  <a:lnTo>
                    <a:pt x="195123" y="51576"/>
                  </a:lnTo>
                  <a:lnTo>
                    <a:pt x="192238" y="47248"/>
                  </a:lnTo>
                  <a:lnTo>
                    <a:pt x="189352" y="42920"/>
                  </a:lnTo>
                  <a:lnTo>
                    <a:pt x="186106" y="38592"/>
                  </a:lnTo>
                  <a:lnTo>
                    <a:pt x="182500" y="34624"/>
                  </a:lnTo>
                  <a:lnTo>
                    <a:pt x="178893" y="30657"/>
                  </a:lnTo>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grpSp>
      <p:grpSp>
        <p:nvGrpSpPr>
          <p:cNvPr id="423" name="Shape 423"/>
          <p:cNvGrpSpPr/>
          <p:nvPr/>
        </p:nvGrpSpPr>
        <p:grpSpPr>
          <a:xfrm>
            <a:off x="7764414" y="1020131"/>
            <a:ext cx="184403" cy="184404"/>
            <a:chOff x="7878339" y="1677619"/>
            <a:chExt cx="184403" cy="184404"/>
          </a:xfrm>
        </p:grpSpPr>
        <p:sp>
          <p:nvSpPr>
            <p:cNvPr id="424" name="Shape 424"/>
            <p:cNvSpPr/>
            <p:nvPr/>
          </p:nvSpPr>
          <p:spPr>
            <a:xfrm>
              <a:off x="7918648" y="1732844"/>
              <a:ext cx="103787" cy="80300"/>
            </a:xfrm>
            <a:custGeom>
              <a:pathLst>
                <a:path extrusionOk="0" h="91251" w="117940">
                  <a:moveTo>
                    <a:pt x="104234" y="1"/>
                  </a:moveTo>
                  <a:lnTo>
                    <a:pt x="40395" y="63840"/>
                  </a:lnTo>
                  <a:lnTo>
                    <a:pt x="13706" y="37150"/>
                  </a:lnTo>
                  <a:lnTo>
                    <a:pt x="0" y="50855"/>
                  </a:lnTo>
                  <a:lnTo>
                    <a:pt x="40395" y="91251"/>
                  </a:lnTo>
                  <a:lnTo>
                    <a:pt x="117940" y="13706"/>
                  </a:lnTo>
                  <a:lnTo>
                    <a:pt x="104234" y="1"/>
                  </a:lnTo>
                  <a:close/>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25" name="Shape 425"/>
            <p:cNvSpPr/>
            <p:nvPr/>
          </p:nvSpPr>
          <p:spPr>
            <a:xfrm>
              <a:off x="7878339" y="1677619"/>
              <a:ext cx="184403" cy="184404"/>
            </a:xfrm>
            <a:custGeom>
              <a:pathLst>
                <a:path extrusionOk="0" h="209550" w="209550">
                  <a:moveTo>
                    <a:pt x="104595" y="20919"/>
                  </a:moveTo>
                  <a:lnTo>
                    <a:pt x="112890" y="21640"/>
                  </a:lnTo>
                  <a:lnTo>
                    <a:pt x="120825" y="22722"/>
                  </a:lnTo>
                  <a:lnTo>
                    <a:pt x="128760" y="24526"/>
                  </a:lnTo>
                  <a:lnTo>
                    <a:pt x="136334" y="27050"/>
                  </a:lnTo>
                  <a:lnTo>
                    <a:pt x="143547" y="30657"/>
                  </a:lnTo>
                  <a:lnTo>
                    <a:pt x="150761" y="34985"/>
                  </a:lnTo>
                  <a:lnTo>
                    <a:pt x="157613" y="39674"/>
                  </a:lnTo>
                  <a:lnTo>
                    <a:pt x="160859" y="42559"/>
                  </a:lnTo>
                  <a:lnTo>
                    <a:pt x="164105" y="45445"/>
                  </a:lnTo>
                  <a:lnTo>
                    <a:pt x="166991" y="48691"/>
                  </a:lnTo>
                  <a:lnTo>
                    <a:pt x="169876" y="51937"/>
                  </a:lnTo>
                  <a:lnTo>
                    <a:pt x="174565" y="58789"/>
                  </a:lnTo>
                  <a:lnTo>
                    <a:pt x="178893" y="66003"/>
                  </a:lnTo>
                  <a:lnTo>
                    <a:pt x="182500" y="73216"/>
                  </a:lnTo>
                  <a:lnTo>
                    <a:pt x="185024" y="80790"/>
                  </a:lnTo>
                  <a:lnTo>
                    <a:pt x="186828" y="88725"/>
                  </a:lnTo>
                  <a:lnTo>
                    <a:pt x="187910" y="96660"/>
                  </a:lnTo>
                  <a:lnTo>
                    <a:pt x="188631" y="104955"/>
                  </a:lnTo>
                  <a:lnTo>
                    <a:pt x="187910" y="112890"/>
                  </a:lnTo>
                  <a:lnTo>
                    <a:pt x="186828" y="120825"/>
                  </a:lnTo>
                  <a:lnTo>
                    <a:pt x="185024" y="128760"/>
                  </a:lnTo>
                  <a:lnTo>
                    <a:pt x="182500" y="136334"/>
                  </a:lnTo>
                  <a:lnTo>
                    <a:pt x="178893" y="143908"/>
                  </a:lnTo>
                  <a:lnTo>
                    <a:pt x="174565" y="150761"/>
                  </a:lnTo>
                  <a:lnTo>
                    <a:pt x="169876" y="157613"/>
                  </a:lnTo>
                  <a:lnTo>
                    <a:pt x="166991" y="160859"/>
                  </a:lnTo>
                  <a:lnTo>
                    <a:pt x="164105" y="164105"/>
                  </a:lnTo>
                  <a:lnTo>
                    <a:pt x="160859" y="166991"/>
                  </a:lnTo>
                  <a:lnTo>
                    <a:pt x="157613" y="169876"/>
                  </a:lnTo>
                  <a:lnTo>
                    <a:pt x="150761" y="174926"/>
                  </a:lnTo>
                  <a:lnTo>
                    <a:pt x="143547" y="178893"/>
                  </a:lnTo>
                  <a:lnTo>
                    <a:pt x="136334" y="182500"/>
                  </a:lnTo>
                  <a:lnTo>
                    <a:pt x="128760" y="185024"/>
                  </a:lnTo>
                  <a:lnTo>
                    <a:pt x="120825" y="186828"/>
                  </a:lnTo>
                  <a:lnTo>
                    <a:pt x="112890" y="188270"/>
                  </a:lnTo>
                  <a:lnTo>
                    <a:pt x="104595" y="188631"/>
                  </a:lnTo>
                  <a:lnTo>
                    <a:pt x="96660" y="188270"/>
                  </a:lnTo>
                  <a:lnTo>
                    <a:pt x="88725" y="186828"/>
                  </a:lnTo>
                  <a:lnTo>
                    <a:pt x="80790" y="185024"/>
                  </a:lnTo>
                  <a:lnTo>
                    <a:pt x="73216" y="182500"/>
                  </a:lnTo>
                  <a:lnTo>
                    <a:pt x="65642" y="178893"/>
                  </a:lnTo>
                  <a:lnTo>
                    <a:pt x="58789" y="174926"/>
                  </a:lnTo>
                  <a:lnTo>
                    <a:pt x="51937" y="169876"/>
                  </a:lnTo>
                  <a:lnTo>
                    <a:pt x="48691" y="166991"/>
                  </a:lnTo>
                  <a:lnTo>
                    <a:pt x="45445" y="164105"/>
                  </a:lnTo>
                  <a:lnTo>
                    <a:pt x="42559" y="160859"/>
                  </a:lnTo>
                  <a:lnTo>
                    <a:pt x="39674" y="157613"/>
                  </a:lnTo>
                  <a:lnTo>
                    <a:pt x="34624" y="150761"/>
                  </a:lnTo>
                  <a:lnTo>
                    <a:pt x="30657" y="143908"/>
                  </a:lnTo>
                  <a:lnTo>
                    <a:pt x="27050" y="136334"/>
                  </a:lnTo>
                  <a:lnTo>
                    <a:pt x="24526" y="128760"/>
                  </a:lnTo>
                  <a:lnTo>
                    <a:pt x="22722" y="120825"/>
                  </a:lnTo>
                  <a:lnTo>
                    <a:pt x="21280" y="112890"/>
                  </a:lnTo>
                  <a:lnTo>
                    <a:pt x="20919" y="104955"/>
                  </a:lnTo>
                  <a:lnTo>
                    <a:pt x="21280" y="96660"/>
                  </a:lnTo>
                  <a:lnTo>
                    <a:pt x="22722" y="88725"/>
                  </a:lnTo>
                  <a:lnTo>
                    <a:pt x="24526" y="80790"/>
                  </a:lnTo>
                  <a:lnTo>
                    <a:pt x="27050" y="73216"/>
                  </a:lnTo>
                  <a:lnTo>
                    <a:pt x="30657" y="66003"/>
                  </a:lnTo>
                  <a:lnTo>
                    <a:pt x="34624" y="58789"/>
                  </a:lnTo>
                  <a:lnTo>
                    <a:pt x="39674" y="51937"/>
                  </a:lnTo>
                  <a:lnTo>
                    <a:pt x="42559" y="48691"/>
                  </a:lnTo>
                  <a:lnTo>
                    <a:pt x="45445" y="45445"/>
                  </a:lnTo>
                  <a:lnTo>
                    <a:pt x="48691" y="42559"/>
                  </a:lnTo>
                  <a:lnTo>
                    <a:pt x="51937" y="39674"/>
                  </a:lnTo>
                  <a:lnTo>
                    <a:pt x="58789" y="34985"/>
                  </a:lnTo>
                  <a:lnTo>
                    <a:pt x="65642" y="30657"/>
                  </a:lnTo>
                  <a:lnTo>
                    <a:pt x="73216" y="27050"/>
                  </a:lnTo>
                  <a:lnTo>
                    <a:pt x="80790" y="24526"/>
                  </a:lnTo>
                  <a:lnTo>
                    <a:pt x="88725" y="22722"/>
                  </a:lnTo>
                  <a:lnTo>
                    <a:pt x="96660" y="21640"/>
                  </a:lnTo>
                  <a:lnTo>
                    <a:pt x="104595" y="20919"/>
                  </a:lnTo>
                  <a:close/>
                  <a:moveTo>
                    <a:pt x="104595" y="0"/>
                  </a:moveTo>
                  <a:lnTo>
                    <a:pt x="99545" y="361"/>
                  </a:lnTo>
                  <a:lnTo>
                    <a:pt x="94857" y="721"/>
                  </a:lnTo>
                  <a:lnTo>
                    <a:pt x="89807" y="1082"/>
                  </a:lnTo>
                  <a:lnTo>
                    <a:pt x="84758" y="2164"/>
                  </a:lnTo>
                  <a:lnTo>
                    <a:pt x="79708" y="3246"/>
                  </a:lnTo>
                  <a:lnTo>
                    <a:pt x="75020" y="4328"/>
                  </a:lnTo>
                  <a:lnTo>
                    <a:pt x="69970" y="6131"/>
                  </a:lnTo>
                  <a:lnTo>
                    <a:pt x="65282" y="7935"/>
                  </a:lnTo>
                  <a:lnTo>
                    <a:pt x="60593" y="9738"/>
                  </a:lnTo>
                  <a:lnTo>
                    <a:pt x="55904" y="12263"/>
                  </a:lnTo>
                  <a:lnTo>
                    <a:pt x="51576" y="14427"/>
                  </a:lnTo>
                  <a:lnTo>
                    <a:pt x="47248" y="17312"/>
                  </a:lnTo>
                  <a:lnTo>
                    <a:pt x="42920" y="20198"/>
                  </a:lnTo>
                  <a:lnTo>
                    <a:pt x="38592" y="23444"/>
                  </a:lnTo>
                  <a:lnTo>
                    <a:pt x="34624" y="27050"/>
                  </a:lnTo>
                  <a:lnTo>
                    <a:pt x="30657" y="30657"/>
                  </a:lnTo>
                  <a:lnTo>
                    <a:pt x="27050" y="34624"/>
                  </a:lnTo>
                  <a:lnTo>
                    <a:pt x="23444" y="38592"/>
                  </a:lnTo>
                  <a:lnTo>
                    <a:pt x="20198" y="42920"/>
                  </a:lnTo>
                  <a:lnTo>
                    <a:pt x="17312" y="47248"/>
                  </a:lnTo>
                  <a:lnTo>
                    <a:pt x="14427" y="51576"/>
                  </a:lnTo>
                  <a:lnTo>
                    <a:pt x="11902" y="56265"/>
                  </a:lnTo>
                  <a:lnTo>
                    <a:pt x="9738" y="60593"/>
                  </a:lnTo>
                  <a:lnTo>
                    <a:pt x="7574" y="65282"/>
                  </a:lnTo>
                  <a:lnTo>
                    <a:pt x="5771" y="70331"/>
                  </a:lnTo>
                  <a:lnTo>
                    <a:pt x="4328" y="75020"/>
                  </a:lnTo>
                  <a:lnTo>
                    <a:pt x="2885" y="79708"/>
                  </a:lnTo>
                  <a:lnTo>
                    <a:pt x="1803" y="84758"/>
                  </a:lnTo>
                  <a:lnTo>
                    <a:pt x="1082" y="89807"/>
                  </a:lnTo>
                  <a:lnTo>
                    <a:pt x="361" y="94857"/>
                  </a:lnTo>
                  <a:lnTo>
                    <a:pt x="0" y="99906"/>
                  </a:lnTo>
                  <a:lnTo>
                    <a:pt x="0" y="104955"/>
                  </a:lnTo>
                  <a:lnTo>
                    <a:pt x="0" y="110005"/>
                  </a:lnTo>
                  <a:lnTo>
                    <a:pt x="361" y="114693"/>
                  </a:lnTo>
                  <a:lnTo>
                    <a:pt x="1082" y="119743"/>
                  </a:lnTo>
                  <a:lnTo>
                    <a:pt x="1803" y="124792"/>
                  </a:lnTo>
                  <a:lnTo>
                    <a:pt x="2885" y="129842"/>
                  </a:lnTo>
                  <a:lnTo>
                    <a:pt x="4328" y="134530"/>
                  </a:lnTo>
                  <a:lnTo>
                    <a:pt x="5771" y="139580"/>
                  </a:lnTo>
                  <a:lnTo>
                    <a:pt x="7574" y="144269"/>
                  </a:lnTo>
                  <a:lnTo>
                    <a:pt x="9738" y="148957"/>
                  </a:lnTo>
                  <a:lnTo>
                    <a:pt x="11902" y="153646"/>
                  </a:lnTo>
                  <a:lnTo>
                    <a:pt x="14427" y="157974"/>
                  </a:lnTo>
                  <a:lnTo>
                    <a:pt x="17312" y="162302"/>
                  </a:lnTo>
                  <a:lnTo>
                    <a:pt x="20198" y="166630"/>
                  </a:lnTo>
                  <a:lnTo>
                    <a:pt x="23444" y="170958"/>
                  </a:lnTo>
                  <a:lnTo>
                    <a:pt x="27050" y="174926"/>
                  </a:lnTo>
                  <a:lnTo>
                    <a:pt x="30657" y="178893"/>
                  </a:lnTo>
                  <a:lnTo>
                    <a:pt x="34624" y="182500"/>
                  </a:lnTo>
                  <a:lnTo>
                    <a:pt x="38592" y="186106"/>
                  </a:lnTo>
                  <a:lnTo>
                    <a:pt x="42920" y="189352"/>
                  </a:lnTo>
                  <a:lnTo>
                    <a:pt x="47248" y="192238"/>
                  </a:lnTo>
                  <a:lnTo>
                    <a:pt x="51576" y="195123"/>
                  </a:lnTo>
                  <a:lnTo>
                    <a:pt x="55904" y="197648"/>
                  </a:lnTo>
                  <a:lnTo>
                    <a:pt x="60593" y="199812"/>
                  </a:lnTo>
                  <a:lnTo>
                    <a:pt x="65282" y="201976"/>
                  </a:lnTo>
                  <a:lnTo>
                    <a:pt x="69970" y="203779"/>
                  </a:lnTo>
                  <a:lnTo>
                    <a:pt x="75020" y="205222"/>
                  </a:lnTo>
                  <a:lnTo>
                    <a:pt x="79708" y="206665"/>
                  </a:lnTo>
                  <a:lnTo>
                    <a:pt x="84758" y="207747"/>
                  </a:lnTo>
                  <a:lnTo>
                    <a:pt x="89807" y="208468"/>
                  </a:lnTo>
                  <a:lnTo>
                    <a:pt x="94857" y="209189"/>
                  </a:lnTo>
                  <a:lnTo>
                    <a:pt x="99545" y="209550"/>
                  </a:lnTo>
                  <a:lnTo>
                    <a:pt x="109644" y="209550"/>
                  </a:lnTo>
                  <a:lnTo>
                    <a:pt x="114693" y="209189"/>
                  </a:lnTo>
                  <a:lnTo>
                    <a:pt x="119743" y="208468"/>
                  </a:lnTo>
                  <a:lnTo>
                    <a:pt x="124792" y="207747"/>
                  </a:lnTo>
                  <a:lnTo>
                    <a:pt x="129842" y="206665"/>
                  </a:lnTo>
                  <a:lnTo>
                    <a:pt x="134530" y="205222"/>
                  </a:lnTo>
                  <a:lnTo>
                    <a:pt x="139219" y="203779"/>
                  </a:lnTo>
                  <a:lnTo>
                    <a:pt x="144269" y="201976"/>
                  </a:lnTo>
                  <a:lnTo>
                    <a:pt x="148957" y="199812"/>
                  </a:lnTo>
                  <a:lnTo>
                    <a:pt x="153285" y="197648"/>
                  </a:lnTo>
                  <a:lnTo>
                    <a:pt x="157974" y="195123"/>
                  </a:lnTo>
                  <a:lnTo>
                    <a:pt x="162302" y="192238"/>
                  </a:lnTo>
                  <a:lnTo>
                    <a:pt x="166630" y="189352"/>
                  </a:lnTo>
                  <a:lnTo>
                    <a:pt x="170958" y="186106"/>
                  </a:lnTo>
                  <a:lnTo>
                    <a:pt x="174926" y="182500"/>
                  </a:lnTo>
                  <a:lnTo>
                    <a:pt x="178893" y="178893"/>
                  </a:lnTo>
                  <a:lnTo>
                    <a:pt x="182500" y="174926"/>
                  </a:lnTo>
                  <a:lnTo>
                    <a:pt x="186106" y="170958"/>
                  </a:lnTo>
                  <a:lnTo>
                    <a:pt x="189352" y="166630"/>
                  </a:lnTo>
                  <a:lnTo>
                    <a:pt x="192238" y="162302"/>
                  </a:lnTo>
                  <a:lnTo>
                    <a:pt x="195123" y="157974"/>
                  </a:lnTo>
                  <a:lnTo>
                    <a:pt x="197287" y="153646"/>
                  </a:lnTo>
                  <a:lnTo>
                    <a:pt x="199812" y="148957"/>
                  </a:lnTo>
                  <a:lnTo>
                    <a:pt x="201615" y="144269"/>
                  </a:lnTo>
                  <a:lnTo>
                    <a:pt x="203419" y="139580"/>
                  </a:lnTo>
                  <a:lnTo>
                    <a:pt x="205222" y="134530"/>
                  </a:lnTo>
                  <a:lnTo>
                    <a:pt x="206304" y="129842"/>
                  </a:lnTo>
                  <a:lnTo>
                    <a:pt x="207386" y="124792"/>
                  </a:lnTo>
                  <a:lnTo>
                    <a:pt x="208468" y="119743"/>
                  </a:lnTo>
                  <a:lnTo>
                    <a:pt x="208829" y="114693"/>
                  </a:lnTo>
                  <a:lnTo>
                    <a:pt x="209189" y="110005"/>
                  </a:lnTo>
                  <a:lnTo>
                    <a:pt x="209550" y="104955"/>
                  </a:lnTo>
                  <a:lnTo>
                    <a:pt x="209189" y="99906"/>
                  </a:lnTo>
                  <a:lnTo>
                    <a:pt x="208829" y="94857"/>
                  </a:lnTo>
                  <a:lnTo>
                    <a:pt x="208468" y="89807"/>
                  </a:lnTo>
                  <a:lnTo>
                    <a:pt x="207386" y="84758"/>
                  </a:lnTo>
                  <a:lnTo>
                    <a:pt x="206304" y="79708"/>
                  </a:lnTo>
                  <a:lnTo>
                    <a:pt x="205222" y="75020"/>
                  </a:lnTo>
                  <a:lnTo>
                    <a:pt x="203419" y="70331"/>
                  </a:lnTo>
                  <a:lnTo>
                    <a:pt x="201615" y="65282"/>
                  </a:lnTo>
                  <a:lnTo>
                    <a:pt x="199812" y="60593"/>
                  </a:lnTo>
                  <a:lnTo>
                    <a:pt x="197287" y="56265"/>
                  </a:lnTo>
                  <a:lnTo>
                    <a:pt x="195123" y="51576"/>
                  </a:lnTo>
                  <a:lnTo>
                    <a:pt x="192238" y="47248"/>
                  </a:lnTo>
                  <a:lnTo>
                    <a:pt x="189352" y="42920"/>
                  </a:lnTo>
                  <a:lnTo>
                    <a:pt x="186106" y="38592"/>
                  </a:lnTo>
                  <a:lnTo>
                    <a:pt x="182500" y="34624"/>
                  </a:lnTo>
                  <a:lnTo>
                    <a:pt x="178893" y="30657"/>
                  </a:lnTo>
                  <a:lnTo>
                    <a:pt x="174926" y="27050"/>
                  </a:lnTo>
                  <a:lnTo>
                    <a:pt x="170958" y="23444"/>
                  </a:lnTo>
                  <a:lnTo>
                    <a:pt x="166630" y="20198"/>
                  </a:lnTo>
                  <a:lnTo>
                    <a:pt x="162302" y="17312"/>
                  </a:lnTo>
                  <a:lnTo>
                    <a:pt x="157974" y="14427"/>
                  </a:lnTo>
                  <a:lnTo>
                    <a:pt x="153285" y="12263"/>
                  </a:lnTo>
                  <a:lnTo>
                    <a:pt x="148957" y="9738"/>
                  </a:lnTo>
                  <a:lnTo>
                    <a:pt x="144269" y="7935"/>
                  </a:lnTo>
                  <a:lnTo>
                    <a:pt x="139219" y="6131"/>
                  </a:lnTo>
                  <a:lnTo>
                    <a:pt x="134530" y="4328"/>
                  </a:lnTo>
                  <a:lnTo>
                    <a:pt x="129842" y="3246"/>
                  </a:lnTo>
                  <a:lnTo>
                    <a:pt x="124792" y="2164"/>
                  </a:lnTo>
                  <a:lnTo>
                    <a:pt x="119743" y="1082"/>
                  </a:lnTo>
                  <a:lnTo>
                    <a:pt x="114693" y="721"/>
                  </a:lnTo>
                  <a:lnTo>
                    <a:pt x="109644" y="361"/>
                  </a:lnTo>
                  <a:lnTo>
                    <a:pt x="104595" y="0"/>
                  </a:lnTo>
                  <a:close/>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26" name="Shape 426"/>
            <p:cNvSpPr/>
            <p:nvPr/>
          </p:nvSpPr>
          <p:spPr>
            <a:xfrm>
              <a:off x="7896747" y="1696027"/>
              <a:ext cx="147588" cy="147588"/>
            </a:xfrm>
            <a:custGeom>
              <a:pathLst>
                <a:path extrusionOk="0" fill="none" h="167714" w="167714">
                  <a:moveTo>
                    <a:pt x="24527" y="143187"/>
                  </a:moveTo>
                  <a:lnTo>
                    <a:pt x="24527" y="143187"/>
                  </a:lnTo>
                  <a:lnTo>
                    <a:pt x="21641" y="139941"/>
                  </a:lnTo>
                  <a:lnTo>
                    <a:pt x="18756" y="136695"/>
                  </a:lnTo>
                  <a:lnTo>
                    <a:pt x="13706" y="129843"/>
                  </a:lnTo>
                  <a:lnTo>
                    <a:pt x="9739" y="122990"/>
                  </a:lnTo>
                  <a:lnTo>
                    <a:pt x="6132" y="115416"/>
                  </a:lnTo>
                  <a:lnTo>
                    <a:pt x="3608" y="107842"/>
                  </a:lnTo>
                  <a:lnTo>
                    <a:pt x="1804" y="99907"/>
                  </a:lnTo>
                  <a:lnTo>
                    <a:pt x="362" y="91972"/>
                  </a:lnTo>
                  <a:lnTo>
                    <a:pt x="1" y="84037"/>
                  </a:lnTo>
                  <a:lnTo>
                    <a:pt x="362" y="75742"/>
                  </a:lnTo>
                  <a:lnTo>
                    <a:pt x="1804" y="67807"/>
                  </a:lnTo>
                  <a:lnTo>
                    <a:pt x="3608" y="59872"/>
                  </a:lnTo>
                  <a:lnTo>
                    <a:pt x="6132" y="52298"/>
                  </a:lnTo>
                  <a:lnTo>
                    <a:pt x="9739" y="45085"/>
                  </a:lnTo>
                  <a:lnTo>
                    <a:pt x="13706" y="37871"/>
                  </a:lnTo>
                  <a:lnTo>
                    <a:pt x="18756" y="31019"/>
                  </a:lnTo>
                  <a:lnTo>
                    <a:pt x="21641" y="27773"/>
                  </a:lnTo>
                  <a:lnTo>
                    <a:pt x="24527" y="24527"/>
                  </a:lnTo>
                  <a:lnTo>
                    <a:pt x="24527" y="24527"/>
                  </a:lnTo>
                  <a:lnTo>
                    <a:pt x="27773" y="21641"/>
                  </a:lnTo>
                  <a:lnTo>
                    <a:pt x="31019" y="18756"/>
                  </a:lnTo>
                  <a:lnTo>
                    <a:pt x="37871" y="14067"/>
                  </a:lnTo>
                  <a:lnTo>
                    <a:pt x="44724" y="9739"/>
                  </a:lnTo>
                  <a:lnTo>
                    <a:pt x="52298" y="6132"/>
                  </a:lnTo>
                  <a:lnTo>
                    <a:pt x="59872" y="3608"/>
                  </a:lnTo>
                  <a:lnTo>
                    <a:pt x="67807" y="1804"/>
                  </a:lnTo>
                  <a:lnTo>
                    <a:pt x="75742" y="722"/>
                  </a:lnTo>
                  <a:lnTo>
                    <a:pt x="83677" y="1"/>
                  </a:lnTo>
                  <a:lnTo>
                    <a:pt x="91972" y="722"/>
                  </a:lnTo>
                  <a:lnTo>
                    <a:pt x="99907" y="1804"/>
                  </a:lnTo>
                  <a:lnTo>
                    <a:pt x="107842" y="3608"/>
                  </a:lnTo>
                  <a:lnTo>
                    <a:pt x="115416" y="6132"/>
                  </a:lnTo>
                  <a:lnTo>
                    <a:pt x="122629" y="9739"/>
                  </a:lnTo>
                  <a:lnTo>
                    <a:pt x="129843" y="14067"/>
                  </a:lnTo>
                  <a:lnTo>
                    <a:pt x="136695" y="18756"/>
                  </a:lnTo>
                  <a:lnTo>
                    <a:pt x="139941" y="21641"/>
                  </a:lnTo>
                  <a:lnTo>
                    <a:pt x="143187" y="24527"/>
                  </a:lnTo>
                  <a:lnTo>
                    <a:pt x="143187" y="24527"/>
                  </a:lnTo>
                  <a:lnTo>
                    <a:pt x="146073" y="27773"/>
                  </a:lnTo>
                  <a:lnTo>
                    <a:pt x="148958" y="31019"/>
                  </a:lnTo>
                  <a:lnTo>
                    <a:pt x="153647" y="37871"/>
                  </a:lnTo>
                  <a:lnTo>
                    <a:pt x="157975" y="45085"/>
                  </a:lnTo>
                  <a:lnTo>
                    <a:pt x="161582" y="52298"/>
                  </a:lnTo>
                  <a:lnTo>
                    <a:pt x="164106" y="59872"/>
                  </a:lnTo>
                  <a:lnTo>
                    <a:pt x="165910" y="67807"/>
                  </a:lnTo>
                  <a:lnTo>
                    <a:pt x="166992" y="75742"/>
                  </a:lnTo>
                  <a:lnTo>
                    <a:pt x="167713" y="84037"/>
                  </a:lnTo>
                  <a:lnTo>
                    <a:pt x="166992" y="91972"/>
                  </a:lnTo>
                  <a:lnTo>
                    <a:pt x="165910" y="99907"/>
                  </a:lnTo>
                  <a:lnTo>
                    <a:pt x="164106" y="107842"/>
                  </a:lnTo>
                  <a:lnTo>
                    <a:pt x="161582" y="115416"/>
                  </a:lnTo>
                  <a:lnTo>
                    <a:pt x="157975" y="122990"/>
                  </a:lnTo>
                  <a:lnTo>
                    <a:pt x="153647" y="129843"/>
                  </a:lnTo>
                  <a:lnTo>
                    <a:pt x="148958" y="136695"/>
                  </a:lnTo>
                  <a:lnTo>
                    <a:pt x="146073" y="139941"/>
                  </a:lnTo>
                  <a:lnTo>
                    <a:pt x="143187" y="143187"/>
                  </a:lnTo>
                  <a:lnTo>
                    <a:pt x="143187" y="143187"/>
                  </a:lnTo>
                  <a:lnTo>
                    <a:pt x="139941" y="146073"/>
                  </a:lnTo>
                  <a:lnTo>
                    <a:pt x="136695" y="148958"/>
                  </a:lnTo>
                  <a:lnTo>
                    <a:pt x="129843" y="154008"/>
                  </a:lnTo>
                  <a:lnTo>
                    <a:pt x="122629" y="157975"/>
                  </a:lnTo>
                  <a:lnTo>
                    <a:pt x="115416" y="161582"/>
                  </a:lnTo>
                  <a:lnTo>
                    <a:pt x="107842" y="164106"/>
                  </a:lnTo>
                  <a:lnTo>
                    <a:pt x="99907" y="165910"/>
                  </a:lnTo>
                  <a:lnTo>
                    <a:pt x="91972" y="167352"/>
                  </a:lnTo>
                  <a:lnTo>
                    <a:pt x="83677" y="167713"/>
                  </a:lnTo>
                  <a:lnTo>
                    <a:pt x="75742" y="167352"/>
                  </a:lnTo>
                  <a:lnTo>
                    <a:pt x="67807" y="165910"/>
                  </a:lnTo>
                  <a:lnTo>
                    <a:pt x="59872" y="164106"/>
                  </a:lnTo>
                  <a:lnTo>
                    <a:pt x="52298" y="161582"/>
                  </a:lnTo>
                  <a:lnTo>
                    <a:pt x="44724" y="157975"/>
                  </a:lnTo>
                  <a:lnTo>
                    <a:pt x="37871" y="154008"/>
                  </a:lnTo>
                  <a:lnTo>
                    <a:pt x="31019" y="148958"/>
                  </a:lnTo>
                  <a:lnTo>
                    <a:pt x="27773" y="146073"/>
                  </a:lnTo>
                  <a:lnTo>
                    <a:pt x="24527" y="143187"/>
                  </a:lnTo>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27" name="Shape 427"/>
            <p:cNvSpPr/>
            <p:nvPr/>
          </p:nvSpPr>
          <p:spPr>
            <a:xfrm>
              <a:off x="7878339" y="1677619"/>
              <a:ext cx="184403" cy="184404"/>
            </a:xfrm>
            <a:custGeom>
              <a:pathLst>
                <a:path extrusionOk="0" fill="none" h="209550" w="209550">
                  <a:moveTo>
                    <a:pt x="178893" y="30657"/>
                  </a:moveTo>
                  <a:lnTo>
                    <a:pt x="178893" y="30657"/>
                  </a:lnTo>
                  <a:lnTo>
                    <a:pt x="174926" y="27050"/>
                  </a:lnTo>
                  <a:lnTo>
                    <a:pt x="170958" y="23444"/>
                  </a:lnTo>
                  <a:lnTo>
                    <a:pt x="166630" y="20198"/>
                  </a:lnTo>
                  <a:lnTo>
                    <a:pt x="162302" y="17312"/>
                  </a:lnTo>
                  <a:lnTo>
                    <a:pt x="157974" y="14427"/>
                  </a:lnTo>
                  <a:lnTo>
                    <a:pt x="153285" y="12263"/>
                  </a:lnTo>
                  <a:lnTo>
                    <a:pt x="148957" y="9738"/>
                  </a:lnTo>
                  <a:lnTo>
                    <a:pt x="144269" y="7935"/>
                  </a:lnTo>
                  <a:lnTo>
                    <a:pt x="139219" y="6131"/>
                  </a:lnTo>
                  <a:lnTo>
                    <a:pt x="134530" y="4328"/>
                  </a:lnTo>
                  <a:lnTo>
                    <a:pt x="129842" y="3246"/>
                  </a:lnTo>
                  <a:lnTo>
                    <a:pt x="124792" y="2164"/>
                  </a:lnTo>
                  <a:lnTo>
                    <a:pt x="119743" y="1082"/>
                  </a:lnTo>
                  <a:lnTo>
                    <a:pt x="114693" y="721"/>
                  </a:lnTo>
                  <a:lnTo>
                    <a:pt x="109644" y="361"/>
                  </a:lnTo>
                  <a:lnTo>
                    <a:pt x="104595" y="0"/>
                  </a:lnTo>
                  <a:lnTo>
                    <a:pt x="99545" y="361"/>
                  </a:lnTo>
                  <a:lnTo>
                    <a:pt x="94857" y="721"/>
                  </a:lnTo>
                  <a:lnTo>
                    <a:pt x="89807" y="1082"/>
                  </a:lnTo>
                  <a:lnTo>
                    <a:pt x="84758" y="2164"/>
                  </a:lnTo>
                  <a:lnTo>
                    <a:pt x="79708" y="3246"/>
                  </a:lnTo>
                  <a:lnTo>
                    <a:pt x="75020" y="4328"/>
                  </a:lnTo>
                  <a:lnTo>
                    <a:pt x="69970" y="6131"/>
                  </a:lnTo>
                  <a:lnTo>
                    <a:pt x="65282" y="7935"/>
                  </a:lnTo>
                  <a:lnTo>
                    <a:pt x="60593" y="9738"/>
                  </a:lnTo>
                  <a:lnTo>
                    <a:pt x="55904" y="12263"/>
                  </a:lnTo>
                  <a:lnTo>
                    <a:pt x="51576" y="14427"/>
                  </a:lnTo>
                  <a:lnTo>
                    <a:pt x="47248" y="17312"/>
                  </a:lnTo>
                  <a:lnTo>
                    <a:pt x="42920" y="20198"/>
                  </a:lnTo>
                  <a:lnTo>
                    <a:pt x="38592" y="23444"/>
                  </a:lnTo>
                  <a:lnTo>
                    <a:pt x="34624" y="27050"/>
                  </a:lnTo>
                  <a:lnTo>
                    <a:pt x="30657" y="30657"/>
                  </a:lnTo>
                  <a:lnTo>
                    <a:pt x="30657" y="30657"/>
                  </a:lnTo>
                  <a:lnTo>
                    <a:pt x="27050" y="34624"/>
                  </a:lnTo>
                  <a:lnTo>
                    <a:pt x="23444" y="38592"/>
                  </a:lnTo>
                  <a:lnTo>
                    <a:pt x="20198" y="42920"/>
                  </a:lnTo>
                  <a:lnTo>
                    <a:pt x="17312" y="47248"/>
                  </a:lnTo>
                  <a:lnTo>
                    <a:pt x="14427" y="51576"/>
                  </a:lnTo>
                  <a:lnTo>
                    <a:pt x="11902" y="56265"/>
                  </a:lnTo>
                  <a:lnTo>
                    <a:pt x="9738" y="60593"/>
                  </a:lnTo>
                  <a:lnTo>
                    <a:pt x="7574" y="65282"/>
                  </a:lnTo>
                  <a:lnTo>
                    <a:pt x="5771" y="70331"/>
                  </a:lnTo>
                  <a:lnTo>
                    <a:pt x="4328" y="75020"/>
                  </a:lnTo>
                  <a:lnTo>
                    <a:pt x="2885" y="79708"/>
                  </a:lnTo>
                  <a:lnTo>
                    <a:pt x="1803" y="84758"/>
                  </a:lnTo>
                  <a:lnTo>
                    <a:pt x="1082" y="89807"/>
                  </a:lnTo>
                  <a:lnTo>
                    <a:pt x="361" y="94857"/>
                  </a:lnTo>
                  <a:lnTo>
                    <a:pt x="0" y="99906"/>
                  </a:lnTo>
                  <a:lnTo>
                    <a:pt x="0" y="104955"/>
                  </a:lnTo>
                  <a:lnTo>
                    <a:pt x="0" y="110005"/>
                  </a:lnTo>
                  <a:lnTo>
                    <a:pt x="361" y="114693"/>
                  </a:lnTo>
                  <a:lnTo>
                    <a:pt x="1082" y="119743"/>
                  </a:lnTo>
                  <a:lnTo>
                    <a:pt x="1803" y="124792"/>
                  </a:lnTo>
                  <a:lnTo>
                    <a:pt x="2885" y="129842"/>
                  </a:lnTo>
                  <a:lnTo>
                    <a:pt x="4328" y="134530"/>
                  </a:lnTo>
                  <a:lnTo>
                    <a:pt x="5771" y="139580"/>
                  </a:lnTo>
                  <a:lnTo>
                    <a:pt x="7574" y="144269"/>
                  </a:lnTo>
                  <a:lnTo>
                    <a:pt x="9738" y="148957"/>
                  </a:lnTo>
                  <a:lnTo>
                    <a:pt x="11902" y="153646"/>
                  </a:lnTo>
                  <a:lnTo>
                    <a:pt x="14427" y="157974"/>
                  </a:lnTo>
                  <a:lnTo>
                    <a:pt x="17312" y="162302"/>
                  </a:lnTo>
                  <a:lnTo>
                    <a:pt x="20198" y="166630"/>
                  </a:lnTo>
                  <a:lnTo>
                    <a:pt x="23444" y="170958"/>
                  </a:lnTo>
                  <a:lnTo>
                    <a:pt x="27050" y="174926"/>
                  </a:lnTo>
                  <a:lnTo>
                    <a:pt x="30657" y="178893"/>
                  </a:lnTo>
                  <a:lnTo>
                    <a:pt x="30657" y="178893"/>
                  </a:lnTo>
                  <a:lnTo>
                    <a:pt x="34624" y="182500"/>
                  </a:lnTo>
                  <a:lnTo>
                    <a:pt x="38592" y="186106"/>
                  </a:lnTo>
                  <a:lnTo>
                    <a:pt x="42920" y="189352"/>
                  </a:lnTo>
                  <a:lnTo>
                    <a:pt x="47248" y="192238"/>
                  </a:lnTo>
                  <a:lnTo>
                    <a:pt x="51576" y="195123"/>
                  </a:lnTo>
                  <a:lnTo>
                    <a:pt x="55904" y="197648"/>
                  </a:lnTo>
                  <a:lnTo>
                    <a:pt x="60593" y="199812"/>
                  </a:lnTo>
                  <a:lnTo>
                    <a:pt x="65282" y="201976"/>
                  </a:lnTo>
                  <a:lnTo>
                    <a:pt x="69970" y="203779"/>
                  </a:lnTo>
                  <a:lnTo>
                    <a:pt x="75020" y="205222"/>
                  </a:lnTo>
                  <a:lnTo>
                    <a:pt x="79708" y="206665"/>
                  </a:lnTo>
                  <a:lnTo>
                    <a:pt x="84758" y="207747"/>
                  </a:lnTo>
                  <a:lnTo>
                    <a:pt x="89807" y="208468"/>
                  </a:lnTo>
                  <a:lnTo>
                    <a:pt x="94857" y="209189"/>
                  </a:lnTo>
                  <a:lnTo>
                    <a:pt x="99545" y="209550"/>
                  </a:lnTo>
                  <a:lnTo>
                    <a:pt x="104595" y="209550"/>
                  </a:lnTo>
                  <a:lnTo>
                    <a:pt x="109644" y="209550"/>
                  </a:lnTo>
                  <a:lnTo>
                    <a:pt x="114693" y="209189"/>
                  </a:lnTo>
                  <a:lnTo>
                    <a:pt x="119743" y="208468"/>
                  </a:lnTo>
                  <a:lnTo>
                    <a:pt x="124792" y="207747"/>
                  </a:lnTo>
                  <a:lnTo>
                    <a:pt x="129842" y="206665"/>
                  </a:lnTo>
                  <a:lnTo>
                    <a:pt x="134530" y="205222"/>
                  </a:lnTo>
                  <a:lnTo>
                    <a:pt x="139219" y="203779"/>
                  </a:lnTo>
                  <a:lnTo>
                    <a:pt x="144269" y="201976"/>
                  </a:lnTo>
                  <a:lnTo>
                    <a:pt x="148957" y="199812"/>
                  </a:lnTo>
                  <a:lnTo>
                    <a:pt x="153285" y="197648"/>
                  </a:lnTo>
                  <a:lnTo>
                    <a:pt x="157974" y="195123"/>
                  </a:lnTo>
                  <a:lnTo>
                    <a:pt x="162302" y="192238"/>
                  </a:lnTo>
                  <a:lnTo>
                    <a:pt x="166630" y="189352"/>
                  </a:lnTo>
                  <a:lnTo>
                    <a:pt x="170958" y="186106"/>
                  </a:lnTo>
                  <a:lnTo>
                    <a:pt x="174926" y="182500"/>
                  </a:lnTo>
                  <a:lnTo>
                    <a:pt x="178893" y="178893"/>
                  </a:lnTo>
                  <a:lnTo>
                    <a:pt x="178893" y="178893"/>
                  </a:lnTo>
                  <a:lnTo>
                    <a:pt x="182500" y="174926"/>
                  </a:lnTo>
                  <a:lnTo>
                    <a:pt x="186106" y="170958"/>
                  </a:lnTo>
                  <a:lnTo>
                    <a:pt x="189352" y="166630"/>
                  </a:lnTo>
                  <a:lnTo>
                    <a:pt x="192238" y="162302"/>
                  </a:lnTo>
                  <a:lnTo>
                    <a:pt x="195123" y="157974"/>
                  </a:lnTo>
                  <a:lnTo>
                    <a:pt x="197287" y="153646"/>
                  </a:lnTo>
                  <a:lnTo>
                    <a:pt x="199812" y="148957"/>
                  </a:lnTo>
                  <a:lnTo>
                    <a:pt x="201615" y="144269"/>
                  </a:lnTo>
                  <a:lnTo>
                    <a:pt x="203419" y="139580"/>
                  </a:lnTo>
                  <a:lnTo>
                    <a:pt x="205222" y="134530"/>
                  </a:lnTo>
                  <a:lnTo>
                    <a:pt x="206304" y="129842"/>
                  </a:lnTo>
                  <a:lnTo>
                    <a:pt x="207386" y="124792"/>
                  </a:lnTo>
                  <a:lnTo>
                    <a:pt x="208468" y="119743"/>
                  </a:lnTo>
                  <a:lnTo>
                    <a:pt x="208829" y="114693"/>
                  </a:lnTo>
                  <a:lnTo>
                    <a:pt x="209189" y="110005"/>
                  </a:lnTo>
                  <a:lnTo>
                    <a:pt x="209550" y="104955"/>
                  </a:lnTo>
                  <a:lnTo>
                    <a:pt x="209189" y="99906"/>
                  </a:lnTo>
                  <a:lnTo>
                    <a:pt x="208829" y="94857"/>
                  </a:lnTo>
                  <a:lnTo>
                    <a:pt x="208468" y="89807"/>
                  </a:lnTo>
                  <a:lnTo>
                    <a:pt x="207386" y="84758"/>
                  </a:lnTo>
                  <a:lnTo>
                    <a:pt x="206304" y="79708"/>
                  </a:lnTo>
                  <a:lnTo>
                    <a:pt x="205222" y="75020"/>
                  </a:lnTo>
                  <a:lnTo>
                    <a:pt x="203419" y="70331"/>
                  </a:lnTo>
                  <a:lnTo>
                    <a:pt x="201615" y="65282"/>
                  </a:lnTo>
                  <a:lnTo>
                    <a:pt x="199812" y="60593"/>
                  </a:lnTo>
                  <a:lnTo>
                    <a:pt x="197287" y="56265"/>
                  </a:lnTo>
                  <a:lnTo>
                    <a:pt x="195123" y="51576"/>
                  </a:lnTo>
                  <a:lnTo>
                    <a:pt x="192238" y="47248"/>
                  </a:lnTo>
                  <a:lnTo>
                    <a:pt x="189352" y="42920"/>
                  </a:lnTo>
                  <a:lnTo>
                    <a:pt x="186106" y="38592"/>
                  </a:lnTo>
                  <a:lnTo>
                    <a:pt x="182500" y="34624"/>
                  </a:lnTo>
                  <a:lnTo>
                    <a:pt x="178893" y="30657"/>
                  </a:lnTo>
                </a:path>
              </a:pathLst>
            </a:custGeom>
            <a:solidFill>
              <a:srgbClr val="00C853"/>
            </a:solidFill>
            <a:ln>
              <a:noFill/>
            </a:ln>
          </p:spPr>
          <p:txBody>
            <a:bodyPr anchorCtr="0" anchor="ctr" bIns="91425" lIns="91425" rIns="91425" tIns="91425">
              <a:noAutofit/>
            </a:bodyPr>
            <a:lstStyle/>
            <a:p>
              <a:pPr lvl="0">
                <a:spcBef>
                  <a:spcPts val="0"/>
                </a:spcBef>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1" name="Shape 431"/>
        <p:cNvGrpSpPr/>
        <p:nvPr/>
      </p:nvGrpSpPr>
      <p:grpSpPr>
        <a:xfrm>
          <a:off x="0" y="0"/>
          <a:ext cx="0" cy="0"/>
          <a:chOff x="0" y="0"/>
          <a:chExt cx="0" cy="0"/>
        </a:xfrm>
      </p:grpSpPr>
      <p:sp>
        <p:nvSpPr>
          <p:cNvPr id="432" name="Shape 432"/>
          <p:cNvSpPr/>
          <p:nvPr/>
        </p:nvSpPr>
        <p:spPr>
          <a:xfrm>
            <a:off x="565950" y="1762641"/>
            <a:ext cx="2485800" cy="2253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33" name="Shape 433"/>
          <p:cNvSpPr txBox="1"/>
          <p:nvPr/>
        </p:nvSpPr>
        <p:spPr>
          <a:xfrm>
            <a:off x="1187424" y="1974516"/>
            <a:ext cx="1594799" cy="426600"/>
          </a:xfrm>
          <a:prstGeom prst="rect">
            <a:avLst/>
          </a:prstGeom>
          <a:noFill/>
          <a:ln>
            <a:noFill/>
          </a:ln>
        </p:spPr>
        <p:txBody>
          <a:bodyPr anchorCtr="0" anchor="ctr" bIns="91425" lIns="91425" rIns="91425" tIns="91425">
            <a:noAutofit/>
          </a:bodyPr>
          <a:lstStyle/>
          <a:p>
            <a:pPr lvl="0" rtl="0">
              <a:spcBef>
                <a:spcPts val="0"/>
              </a:spcBef>
              <a:buNone/>
            </a:pPr>
            <a:r>
              <a:rPr lang="en" sz="1200">
                <a:solidFill>
                  <a:schemeClr val="dk1"/>
                </a:solidFill>
                <a:latin typeface="Roboto"/>
                <a:ea typeface="Roboto"/>
                <a:cs typeface="Roboto"/>
                <a:sym typeface="Roboto"/>
              </a:rPr>
              <a:t>Consumer Research</a:t>
            </a:r>
          </a:p>
        </p:txBody>
      </p:sp>
      <p:sp>
        <p:nvSpPr>
          <p:cNvPr id="434" name="Shape 434"/>
          <p:cNvSpPr txBox="1"/>
          <p:nvPr>
            <p:ph idx="1" type="body"/>
          </p:nvPr>
        </p:nvSpPr>
        <p:spPr>
          <a:xfrm>
            <a:off x="743925" y="2510741"/>
            <a:ext cx="2226600" cy="1345200"/>
          </a:xfrm>
          <a:prstGeom prst="rect">
            <a:avLst/>
          </a:prstGeom>
        </p:spPr>
        <p:txBody>
          <a:bodyPr anchorCtr="0" anchor="t" bIns="68575" lIns="68575" rIns="68575" tIns="68575">
            <a:noAutofit/>
          </a:bodyPr>
          <a:lstStyle/>
          <a:p>
            <a:pPr indent="0" lvl="0" marL="0" rtl="0">
              <a:lnSpc>
                <a:spcPct val="115000"/>
              </a:lnSpc>
              <a:spcBef>
                <a:spcPts val="0"/>
              </a:spcBef>
              <a:spcAft>
                <a:spcPts val="1000"/>
              </a:spcAft>
              <a:buNone/>
            </a:pPr>
            <a:r>
              <a:rPr lang="en" sz="900">
                <a:solidFill>
                  <a:schemeClr val="dk2"/>
                </a:solidFill>
              </a:rPr>
              <a:t>Take a pulse on consumer demands, behaviors and preferences</a:t>
            </a:r>
          </a:p>
          <a:p>
            <a:pPr indent="0" lvl="0" marL="0" rtl="0">
              <a:lnSpc>
                <a:spcPct val="115000"/>
              </a:lnSpc>
              <a:spcBef>
                <a:spcPts val="0"/>
              </a:spcBef>
              <a:spcAft>
                <a:spcPts val="1000"/>
              </a:spcAft>
              <a:buNone/>
            </a:pPr>
            <a:r>
              <a:rPr lang="en" sz="900">
                <a:solidFill>
                  <a:schemeClr val="dk2"/>
                </a:solidFill>
              </a:rPr>
              <a:t>Get answers to tactical business questions </a:t>
            </a:r>
          </a:p>
          <a:p>
            <a:pPr indent="0" lvl="0" marL="0" rtl="0">
              <a:lnSpc>
                <a:spcPct val="115000"/>
              </a:lnSpc>
              <a:spcBef>
                <a:spcPts val="0"/>
              </a:spcBef>
              <a:spcAft>
                <a:spcPts val="1000"/>
              </a:spcAft>
              <a:buNone/>
            </a:pPr>
            <a:r>
              <a:rPr lang="en" sz="900">
                <a:solidFill>
                  <a:schemeClr val="dk2"/>
                </a:solidFill>
              </a:rPr>
              <a:t>Make timely decisions with fast, accurate and actionable consumer data</a:t>
            </a:r>
          </a:p>
        </p:txBody>
      </p:sp>
      <p:sp>
        <p:nvSpPr>
          <p:cNvPr id="435" name="Shape 435"/>
          <p:cNvSpPr/>
          <p:nvPr/>
        </p:nvSpPr>
        <p:spPr>
          <a:xfrm>
            <a:off x="0" y="0"/>
            <a:ext cx="9144000" cy="1029000"/>
          </a:xfrm>
          <a:prstGeom prst="rect">
            <a:avLst/>
          </a:prstGeom>
          <a:solidFill>
            <a:srgbClr val="448AFF"/>
          </a:solidFill>
          <a:ln>
            <a:noFill/>
          </a:ln>
        </p:spPr>
        <p:txBody>
          <a:bodyPr anchorCtr="0" anchor="ctr" bIns="91425" lIns="91425" rIns="91425" tIns="91425">
            <a:noAutofit/>
          </a:bodyPr>
          <a:lstStyle/>
          <a:p>
            <a:pPr lvl="0">
              <a:spcBef>
                <a:spcPts val="0"/>
              </a:spcBef>
              <a:buNone/>
            </a:pPr>
            <a:r>
              <a:t/>
            </a:r>
            <a:endParaRPr/>
          </a:p>
        </p:txBody>
      </p:sp>
      <p:sp>
        <p:nvSpPr>
          <p:cNvPr id="436" name="Shape 436"/>
          <p:cNvSpPr txBox="1"/>
          <p:nvPr>
            <p:ph type="title"/>
          </p:nvPr>
        </p:nvSpPr>
        <p:spPr>
          <a:xfrm>
            <a:off x="414705" y="219750"/>
            <a:ext cx="8191200" cy="809100"/>
          </a:xfrm>
          <a:prstGeom prst="rect">
            <a:avLst/>
          </a:prstGeom>
        </p:spPr>
        <p:txBody>
          <a:bodyPr anchorCtr="0" anchor="t" bIns="91425" lIns="91425" rIns="91425" tIns="91425">
            <a:noAutofit/>
          </a:bodyPr>
          <a:lstStyle/>
          <a:p>
            <a:pPr lvl="0" rtl="0">
              <a:lnSpc>
                <a:spcPct val="100000"/>
              </a:lnSpc>
              <a:spcBef>
                <a:spcPts val="0"/>
              </a:spcBef>
              <a:buNone/>
            </a:pPr>
            <a:r>
              <a:rPr lang="en">
                <a:solidFill>
                  <a:srgbClr val="FFFFFF"/>
                </a:solidFill>
              </a:rPr>
              <a:t>Core Use Cases</a:t>
            </a:r>
          </a:p>
        </p:txBody>
      </p:sp>
      <p:sp>
        <p:nvSpPr>
          <p:cNvPr id="437" name="Shape 437"/>
          <p:cNvSpPr/>
          <p:nvPr/>
        </p:nvSpPr>
        <p:spPr>
          <a:xfrm>
            <a:off x="3329112" y="1762641"/>
            <a:ext cx="2485800" cy="2253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38" name="Shape 438"/>
          <p:cNvSpPr txBox="1"/>
          <p:nvPr>
            <p:ph idx="1" type="body"/>
          </p:nvPr>
        </p:nvSpPr>
        <p:spPr>
          <a:xfrm>
            <a:off x="3507012" y="2510741"/>
            <a:ext cx="2226600" cy="1345200"/>
          </a:xfrm>
          <a:prstGeom prst="rect">
            <a:avLst/>
          </a:prstGeom>
        </p:spPr>
        <p:txBody>
          <a:bodyPr anchorCtr="0" anchor="t" bIns="68575" lIns="68575" rIns="68575" tIns="68575">
            <a:noAutofit/>
          </a:bodyPr>
          <a:lstStyle/>
          <a:p>
            <a:pPr indent="0" lvl="0" marL="0" rtl="0">
              <a:lnSpc>
                <a:spcPct val="115000"/>
              </a:lnSpc>
              <a:spcBef>
                <a:spcPts val="0"/>
              </a:spcBef>
              <a:spcAft>
                <a:spcPts val="1000"/>
              </a:spcAft>
              <a:buNone/>
            </a:pPr>
            <a:r>
              <a:rPr lang="en" sz="900">
                <a:solidFill>
                  <a:schemeClr val="dk2"/>
                </a:solidFill>
              </a:rPr>
              <a:t>Reach the right people at the right time through the power of User List targeting</a:t>
            </a:r>
          </a:p>
          <a:p>
            <a:pPr indent="0" lvl="0" marL="0" rtl="0">
              <a:lnSpc>
                <a:spcPct val="115000"/>
              </a:lnSpc>
              <a:spcBef>
                <a:spcPts val="0"/>
              </a:spcBef>
              <a:spcAft>
                <a:spcPts val="1000"/>
              </a:spcAft>
              <a:buNone/>
            </a:pPr>
            <a:r>
              <a:rPr lang="en" sz="900">
                <a:solidFill>
                  <a:schemeClr val="dk2"/>
                </a:solidFill>
              </a:rPr>
              <a:t>Gain deeper insight into the 'why' and 'how' to complement campaign metrics</a:t>
            </a:r>
          </a:p>
          <a:p>
            <a:pPr indent="0" lvl="0" marL="0" rtl="0">
              <a:lnSpc>
                <a:spcPct val="115000"/>
              </a:lnSpc>
              <a:spcBef>
                <a:spcPts val="0"/>
              </a:spcBef>
              <a:spcAft>
                <a:spcPts val="1000"/>
              </a:spcAft>
              <a:buNone/>
            </a:pPr>
            <a:r>
              <a:rPr lang="en" sz="900">
                <a:solidFill>
                  <a:schemeClr val="dk2"/>
                </a:solidFill>
              </a:rPr>
              <a:t>Measure campaign awareness </a:t>
            </a:r>
            <a:br>
              <a:rPr lang="en" sz="900">
                <a:solidFill>
                  <a:schemeClr val="dk2"/>
                </a:solidFill>
              </a:rPr>
            </a:br>
            <a:r>
              <a:rPr lang="en" sz="900">
                <a:solidFill>
                  <a:schemeClr val="dk2"/>
                </a:solidFill>
              </a:rPr>
              <a:t>and recall </a:t>
            </a:r>
          </a:p>
        </p:txBody>
      </p:sp>
      <p:sp>
        <p:nvSpPr>
          <p:cNvPr id="439" name="Shape 439"/>
          <p:cNvSpPr/>
          <p:nvPr/>
        </p:nvSpPr>
        <p:spPr>
          <a:xfrm>
            <a:off x="6092275" y="1762641"/>
            <a:ext cx="2485800" cy="2253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40" name="Shape 440"/>
          <p:cNvSpPr txBox="1"/>
          <p:nvPr>
            <p:ph idx="1" type="body"/>
          </p:nvPr>
        </p:nvSpPr>
        <p:spPr>
          <a:xfrm>
            <a:off x="6270175" y="2510741"/>
            <a:ext cx="2226600" cy="1345200"/>
          </a:xfrm>
          <a:prstGeom prst="rect">
            <a:avLst/>
          </a:prstGeom>
        </p:spPr>
        <p:txBody>
          <a:bodyPr anchorCtr="0" anchor="t" bIns="68575" lIns="68575" rIns="68575" tIns="68575">
            <a:noAutofit/>
          </a:bodyPr>
          <a:lstStyle/>
          <a:p>
            <a:pPr indent="0" lvl="0" marL="0" rtl="0">
              <a:lnSpc>
                <a:spcPct val="115000"/>
              </a:lnSpc>
              <a:spcBef>
                <a:spcPts val="0"/>
              </a:spcBef>
              <a:spcAft>
                <a:spcPts val="1000"/>
              </a:spcAft>
              <a:buNone/>
            </a:pPr>
            <a:r>
              <a:rPr lang="en" sz="900">
                <a:solidFill>
                  <a:schemeClr val="dk2"/>
                </a:solidFill>
              </a:rPr>
              <a:t>Keep a regular pulse on brand awareness, perception or purchase intent</a:t>
            </a:r>
          </a:p>
          <a:p>
            <a:pPr indent="0" lvl="0" marL="0" rtl="0">
              <a:lnSpc>
                <a:spcPct val="115000"/>
              </a:lnSpc>
              <a:spcBef>
                <a:spcPts val="0"/>
              </a:spcBef>
              <a:spcAft>
                <a:spcPts val="1000"/>
              </a:spcAft>
              <a:buNone/>
            </a:pPr>
            <a:r>
              <a:rPr lang="en" sz="900">
                <a:solidFill>
                  <a:schemeClr val="dk2"/>
                </a:solidFill>
              </a:rPr>
              <a:t>Identify leading indicators of shifting perception</a:t>
            </a:r>
          </a:p>
          <a:p>
            <a:pPr indent="0" lvl="0" marL="0" rtl="0">
              <a:lnSpc>
                <a:spcPct val="115000"/>
              </a:lnSpc>
              <a:spcBef>
                <a:spcPts val="0"/>
              </a:spcBef>
              <a:spcAft>
                <a:spcPts val="1000"/>
              </a:spcAft>
              <a:buNone/>
            </a:pPr>
            <a:r>
              <a:rPr lang="en" sz="900">
                <a:solidFill>
                  <a:schemeClr val="dk2"/>
                </a:solidFill>
              </a:rPr>
              <a:t>Measure the impact of current events or buzz</a:t>
            </a:r>
          </a:p>
        </p:txBody>
      </p:sp>
      <p:sp>
        <p:nvSpPr>
          <p:cNvPr id="441" name="Shape 441"/>
          <p:cNvSpPr txBox="1"/>
          <p:nvPr/>
        </p:nvSpPr>
        <p:spPr>
          <a:xfrm>
            <a:off x="3976764" y="1943216"/>
            <a:ext cx="1594800" cy="426600"/>
          </a:xfrm>
          <a:prstGeom prst="rect">
            <a:avLst/>
          </a:prstGeom>
          <a:noFill/>
          <a:ln>
            <a:noFill/>
          </a:ln>
        </p:spPr>
        <p:txBody>
          <a:bodyPr anchorCtr="0" anchor="ctr" bIns="91425" lIns="91425" rIns="91425" tIns="91425">
            <a:noAutofit/>
          </a:bodyPr>
          <a:lstStyle/>
          <a:p>
            <a:pPr lvl="0" rtl="0">
              <a:spcBef>
                <a:spcPts val="0"/>
              </a:spcBef>
              <a:buNone/>
            </a:pPr>
            <a:r>
              <a:rPr lang="en" sz="1200">
                <a:solidFill>
                  <a:schemeClr val="dk1"/>
                </a:solidFill>
                <a:latin typeface="Roboto"/>
                <a:ea typeface="Roboto"/>
                <a:cs typeface="Roboto"/>
                <a:sym typeface="Roboto"/>
              </a:rPr>
              <a:t>Ad Effectiveness Measurement </a:t>
            </a:r>
          </a:p>
        </p:txBody>
      </p:sp>
      <p:sp>
        <p:nvSpPr>
          <p:cNvPr id="442" name="Shape 442"/>
          <p:cNvSpPr txBox="1"/>
          <p:nvPr/>
        </p:nvSpPr>
        <p:spPr>
          <a:xfrm>
            <a:off x="6694377" y="1954941"/>
            <a:ext cx="1594800" cy="426600"/>
          </a:xfrm>
          <a:prstGeom prst="rect">
            <a:avLst/>
          </a:prstGeom>
          <a:noFill/>
          <a:ln>
            <a:noFill/>
          </a:ln>
        </p:spPr>
        <p:txBody>
          <a:bodyPr anchorCtr="0" anchor="ctr" bIns="91425" lIns="91425" rIns="91425" tIns="91425">
            <a:noAutofit/>
          </a:bodyPr>
          <a:lstStyle/>
          <a:p>
            <a:pPr lvl="0" rtl="0">
              <a:spcBef>
                <a:spcPts val="0"/>
              </a:spcBef>
              <a:buNone/>
            </a:pPr>
            <a:r>
              <a:rPr lang="en" sz="1200">
                <a:solidFill>
                  <a:schemeClr val="dk1"/>
                </a:solidFill>
                <a:latin typeface="Roboto"/>
                <a:ea typeface="Roboto"/>
                <a:cs typeface="Roboto"/>
                <a:sym typeface="Roboto"/>
              </a:rPr>
              <a:t>Brand Tracking</a:t>
            </a:r>
          </a:p>
        </p:txBody>
      </p:sp>
      <p:grpSp>
        <p:nvGrpSpPr>
          <p:cNvPr id="443" name="Shape 443"/>
          <p:cNvGrpSpPr/>
          <p:nvPr/>
        </p:nvGrpSpPr>
        <p:grpSpPr>
          <a:xfrm>
            <a:off x="6307631" y="1975135"/>
            <a:ext cx="386743" cy="386212"/>
            <a:chOff x="2943375" y="4120021"/>
            <a:chExt cx="406200" cy="405600"/>
          </a:xfrm>
        </p:grpSpPr>
        <p:sp>
          <p:nvSpPr>
            <p:cNvPr id="444" name="Shape 444"/>
            <p:cNvSpPr/>
            <p:nvPr/>
          </p:nvSpPr>
          <p:spPr>
            <a:xfrm>
              <a:off x="2943375" y="4120021"/>
              <a:ext cx="406200" cy="405600"/>
            </a:xfrm>
            <a:prstGeom prst="ellipse">
              <a:avLst/>
            </a:prstGeom>
            <a:solidFill>
              <a:schemeClr val="accent2"/>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Calibri"/>
                <a:buNone/>
              </a:pPr>
              <a:r>
                <a:t/>
              </a:r>
              <a:endParaRPr b="0" i="0" sz="1000" u="none" cap="none" strike="noStrike">
                <a:solidFill>
                  <a:srgbClr val="4FC3F7"/>
                </a:solidFill>
                <a:latin typeface="Roboto"/>
                <a:ea typeface="Roboto"/>
                <a:cs typeface="Roboto"/>
                <a:sym typeface="Roboto"/>
              </a:endParaRPr>
            </a:p>
          </p:txBody>
        </p:sp>
        <p:sp>
          <p:nvSpPr>
            <p:cNvPr id="445" name="Shape 445"/>
            <p:cNvSpPr/>
            <p:nvPr/>
          </p:nvSpPr>
          <p:spPr>
            <a:xfrm>
              <a:off x="3030252" y="4243351"/>
              <a:ext cx="233700" cy="159000"/>
            </a:xfrm>
            <a:custGeom>
              <a:pathLst>
                <a:path extrusionOk="0" h="120000" w="120000">
                  <a:moveTo>
                    <a:pt x="59999" y="0"/>
                  </a:moveTo>
                  <a:cubicBezTo>
                    <a:pt x="32815" y="0"/>
                    <a:pt x="9329" y="24803"/>
                    <a:pt x="0" y="60000"/>
                  </a:cubicBezTo>
                  <a:cubicBezTo>
                    <a:pt x="9329" y="95196"/>
                    <a:pt x="32815" y="120000"/>
                    <a:pt x="59999" y="120000"/>
                  </a:cubicBezTo>
                  <a:cubicBezTo>
                    <a:pt x="87184" y="120000"/>
                    <a:pt x="110670" y="95196"/>
                    <a:pt x="119999" y="60000"/>
                  </a:cubicBezTo>
                  <a:cubicBezTo>
                    <a:pt x="110831" y="25511"/>
                    <a:pt x="87345" y="0"/>
                    <a:pt x="59999" y="0"/>
                  </a:cubicBezTo>
                  <a:close/>
                  <a:moveTo>
                    <a:pt x="59999" y="99921"/>
                  </a:moveTo>
                  <a:cubicBezTo>
                    <a:pt x="44718" y="99921"/>
                    <a:pt x="32815" y="82440"/>
                    <a:pt x="32815" y="60000"/>
                  </a:cubicBezTo>
                  <a:cubicBezTo>
                    <a:pt x="32815" y="37559"/>
                    <a:pt x="44718" y="20078"/>
                    <a:pt x="59999" y="20078"/>
                  </a:cubicBezTo>
                  <a:cubicBezTo>
                    <a:pt x="75281" y="20078"/>
                    <a:pt x="87184" y="37559"/>
                    <a:pt x="87184" y="60000"/>
                  </a:cubicBezTo>
                  <a:cubicBezTo>
                    <a:pt x="87345" y="82440"/>
                    <a:pt x="75281" y="99921"/>
                    <a:pt x="59999" y="99921"/>
                  </a:cubicBezTo>
                  <a:close/>
                  <a:moveTo>
                    <a:pt x="59999" y="35669"/>
                  </a:moveTo>
                  <a:cubicBezTo>
                    <a:pt x="50670" y="35669"/>
                    <a:pt x="43753" y="46299"/>
                    <a:pt x="43753" y="59763"/>
                  </a:cubicBezTo>
                  <a:cubicBezTo>
                    <a:pt x="43753" y="72992"/>
                    <a:pt x="50831" y="83622"/>
                    <a:pt x="59999" y="83622"/>
                  </a:cubicBezTo>
                  <a:cubicBezTo>
                    <a:pt x="69168" y="83622"/>
                    <a:pt x="76246" y="72992"/>
                    <a:pt x="76246" y="59763"/>
                  </a:cubicBezTo>
                  <a:cubicBezTo>
                    <a:pt x="76246" y="46299"/>
                    <a:pt x="69329" y="35669"/>
                    <a:pt x="59999" y="35669"/>
                  </a:cubicBezTo>
                  <a:close/>
                </a:path>
              </a:pathLst>
            </a:custGeom>
            <a:solidFill>
              <a:srgbClr val="FFFFFF"/>
            </a:solidFill>
            <a:ln>
              <a:noFill/>
            </a:ln>
          </p:spPr>
          <p:txBody>
            <a:bodyPr anchorCtr="0" anchor="ctr" bIns="45700" lIns="91425" rIns="91425" tIns="45700">
              <a:noAutofit/>
            </a:bodyPr>
            <a:lstStyle/>
            <a:p>
              <a:pPr indent="0" lvl="0" marL="0" marR="0" rtl="0" algn="l">
                <a:lnSpc>
                  <a:spcPct val="93000"/>
                </a:lnSpc>
                <a:spcBef>
                  <a:spcPts val="0"/>
                </a:spcBef>
                <a:spcAft>
                  <a:spcPts val="0"/>
                </a:spcAft>
                <a:buClr>
                  <a:srgbClr val="000000"/>
                </a:buClr>
                <a:buFont typeface="Calibri"/>
                <a:buNone/>
              </a:pPr>
              <a:r>
                <a:t/>
              </a:r>
              <a:endParaRPr b="0" i="0" sz="1800" u="none" cap="none" strike="noStrike">
                <a:solidFill>
                  <a:srgbClr val="000000"/>
                </a:solidFill>
                <a:latin typeface="Arial"/>
                <a:ea typeface="Arial"/>
                <a:cs typeface="Arial"/>
                <a:sym typeface="Arial"/>
              </a:endParaRPr>
            </a:p>
          </p:txBody>
        </p:sp>
      </p:grpSp>
      <p:sp>
        <p:nvSpPr>
          <p:cNvPr id="446" name="Shape 446"/>
          <p:cNvSpPr/>
          <p:nvPr/>
        </p:nvSpPr>
        <p:spPr>
          <a:xfrm>
            <a:off x="3590069" y="1963410"/>
            <a:ext cx="386700" cy="386100"/>
          </a:xfrm>
          <a:prstGeom prst="ellipse">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Calibri"/>
              <a:buNone/>
            </a:pPr>
            <a:r>
              <a:t/>
            </a:r>
            <a:endParaRPr b="0" i="0" sz="1000" u="none" cap="none" strike="noStrike">
              <a:solidFill>
                <a:srgbClr val="4FC3F7"/>
              </a:solidFill>
              <a:latin typeface="Roboto"/>
              <a:ea typeface="Roboto"/>
              <a:cs typeface="Roboto"/>
              <a:sym typeface="Roboto"/>
            </a:endParaRPr>
          </a:p>
        </p:txBody>
      </p:sp>
      <p:grpSp>
        <p:nvGrpSpPr>
          <p:cNvPr id="447" name="Shape 447"/>
          <p:cNvGrpSpPr/>
          <p:nvPr/>
        </p:nvGrpSpPr>
        <p:grpSpPr>
          <a:xfrm>
            <a:off x="799421" y="1994102"/>
            <a:ext cx="388002" cy="387429"/>
            <a:chOff x="1869949" y="4428135"/>
            <a:chExt cx="406200" cy="405600"/>
          </a:xfrm>
        </p:grpSpPr>
        <p:sp>
          <p:nvSpPr>
            <p:cNvPr id="448" name="Shape 448"/>
            <p:cNvSpPr/>
            <p:nvPr/>
          </p:nvSpPr>
          <p:spPr>
            <a:xfrm>
              <a:off x="1869949" y="4428135"/>
              <a:ext cx="406200" cy="405600"/>
            </a:xfrm>
            <a:prstGeom prst="ellipse">
              <a:avLst/>
            </a:prstGeom>
            <a:solidFill>
              <a:schemeClr val="accent3"/>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Calibri"/>
                <a:buNone/>
              </a:pPr>
              <a:r>
                <a:t/>
              </a:r>
              <a:endParaRPr b="0" i="0" sz="1000" u="none" cap="none" strike="noStrike">
                <a:solidFill>
                  <a:srgbClr val="FFFFFF"/>
                </a:solidFill>
                <a:latin typeface="Roboto"/>
                <a:ea typeface="Roboto"/>
                <a:cs typeface="Roboto"/>
                <a:sym typeface="Roboto"/>
              </a:endParaRPr>
            </a:p>
          </p:txBody>
        </p:sp>
        <p:sp>
          <p:nvSpPr>
            <p:cNvPr id="449" name="Shape 449"/>
            <p:cNvSpPr/>
            <p:nvPr/>
          </p:nvSpPr>
          <p:spPr>
            <a:xfrm>
              <a:off x="1958659" y="4543425"/>
              <a:ext cx="229500" cy="146100"/>
            </a:xfrm>
            <a:custGeom>
              <a:pathLst>
                <a:path extrusionOk="0" h="120000" w="120000">
                  <a:moveTo>
                    <a:pt x="38209" y="9"/>
                  </a:moveTo>
                  <a:lnTo>
                    <a:pt x="36519" y="126"/>
                  </a:lnTo>
                  <a:lnTo>
                    <a:pt x="34909" y="612"/>
                  </a:lnTo>
                  <a:lnTo>
                    <a:pt x="33300" y="1214"/>
                  </a:lnTo>
                  <a:lnTo>
                    <a:pt x="31839" y="2060"/>
                  </a:lnTo>
                  <a:lnTo>
                    <a:pt x="30385" y="3139"/>
                  </a:lnTo>
                  <a:lnTo>
                    <a:pt x="29005" y="4470"/>
                  </a:lnTo>
                  <a:lnTo>
                    <a:pt x="27773" y="5909"/>
                  </a:lnTo>
                  <a:lnTo>
                    <a:pt x="26621" y="7600"/>
                  </a:lnTo>
                  <a:lnTo>
                    <a:pt x="25551" y="9407"/>
                  </a:lnTo>
                  <a:lnTo>
                    <a:pt x="24628" y="11332"/>
                  </a:lnTo>
                  <a:lnTo>
                    <a:pt x="23787" y="13499"/>
                  </a:lnTo>
                  <a:lnTo>
                    <a:pt x="23093" y="15793"/>
                  </a:lnTo>
                  <a:lnTo>
                    <a:pt x="22561" y="18077"/>
                  </a:lnTo>
                  <a:lnTo>
                    <a:pt x="22177" y="20613"/>
                  </a:lnTo>
                  <a:lnTo>
                    <a:pt x="21868" y="23140"/>
                  </a:lnTo>
                  <a:lnTo>
                    <a:pt x="21793" y="25784"/>
                  </a:lnTo>
                  <a:lnTo>
                    <a:pt x="21868" y="28321"/>
                  </a:lnTo>
                  <a:lnTo>
                    <a:pt x="22177" y="30964"/>
                  </a:lnTo>
                  <a:lnTo>
                    <a:pt x="22561" y="33374"/>
                  </a:lnTo>
                  <a:lnTo>
                    <a:pt x="23093" y="35785"/>
                  </a:lnTo>
                  <a:lnTo>
                    <a:pt x="23787" y="37952"/>
                  </a:lnTo>
                  <a:lnTo>
                    <a:pt x="24628" y="40119"/>
                  </a:lnTo>
                  <a:lnTo>
                    <a:pt x="25551" y="42053"/>
                  </a:lnTo>
                  <a:lnTo>
                    <a:pt x="26621" y="43978"/>
                  </a:lnTo>
                  <a:lnTo>
                    <a:pt x="27773" y="45543"/>
                  </a:lnTo>
                  <a:lnTo>
                    <a:pt x="29005" y="47107"/>
                  </a:lnTo>
                  <a:lnTo>
                    <a:pt x="30385" y="48312"/>
                  </a:lnTo>
                  <a:lnTo>
                    <a:pt x="31839" y="49401"/>
                  </a:lnTo>
                  <a:lnTo>
                    <a:pt x="33300" y="50247"/>
                  </a:lnTo>
                  <a:lnTo>
                    <a:pt x="34909" y="50966"/>
                  </a:lnTo>
                  <a:lnTo>
                    <a:pt x="36519" y="51325"/>
                  </a:lnTo>
                  <a:lnTo>
                    <a:pt x="38209" y="51452"/>
                  </a:lnTo>
                  <a:lnTo>
                    <a:pt x="39818" y="51325"/>
                  </a:lnTo>
                  <a:lnTo>
                    <a:pt x="41508" y="50966"/>
                  </a:lnTo>
                  <a:lnTo>
                    <a:pt x="43043" y="50247"/>
                  </a:lnTo>
                  <a:lnTo>
                    <a:pt x="44578" y="49401"/>
                  </a:lnTo>
                  <a:lnTo>
                    <a:pt x="45958" y="48312"/>
                  </a:lnTo>
                  <a:lnTo>
                    <a:pt x="47338" y="47107"/>
                  </a:lnTo>
                  <a:lnTo>
                    <a:pt x="48564" y="45543"/>
                  </a:lnTo>
                  <a:lnTo>
                    <a:pt x="49715" y="43978"/>
                  </a:lnTo>
                  <a:lnTo>
                    <a:pt x="50792" y="42053"/>
                  </a:lnTo>
                  <a:lnTo>
                    <a:pt x="51715" y="40119"/>
                  </a:lnTo>
                  <a:lnTo>
                    <a:pt x="52556" y="37952"/>
                  </a:lnTo>
                  <a:lnTo>
                    <a:pt x="53250" y="35785"/>
                  </a:lnTo>
                  <a:lnTo>
                    <a:pt x="53782" y="33374"/>
                  </a:lnTo>
                  <a:lnTo>
                    <a:pt x="54166" y="30964"/>
                  </a:lnTo>
                  <a:lnTo>
                    <a:pt x="54395" y="28321"/>
                  </a:lnTo>
                  <a:lnTo>
                    <a:pt x="54475" y="25784"/>
                  </a:lnTo>
                  <a:lnTo>
                    <a:pt x="54395" y="23140"/>
                  </a:lnTo>
                  <a:lnTo>
                    <a:pt x="54166" y="20613"/>
                  </a:lnTo>
                  <a:lnTo>
                    <a:pt x="53782" y="18077"/>
                  </a:lnTo>
                  <a:lnTo>
                    <a:pt x="53250" y="15793"/>
                  </a:lnTo>
                  <a:lnTo>
                    <a:pt x="52556" y="13499"/>
                  </a:lnTo>
                  <a:lnTo>
                    <a:pt x="51715" y="11332"/>
                  </a:lnTo>
                  <a:lnTo>
                    <a:pt x="50792" y="9407"/>
                  </a:lnTo>
                  <a:lnTo>
                    <a:pt x="49715" y="7600"/>
                  </a:lnTo>
                  <a:lnTo>
                    <a:pt x="48564" y="5909"/>
                  </a:lnTo>
                  <a:lnTo>
                    <a:pt x="47338" y="4470"/>
                  </a:lnTo>
                  <a:lnTo>
                    <a:pt x="45958" y="3139"/>
                  </a:lnTo>
                  <a:lnTo>
                    <a:pt x="44578" y="2060"/>
                  </a:lnTo>
                  <a:lnTo>
                    <a:pt x="43043" y="1214"/>
                  </a:lnTo>
                  <a:lnTo>
                    <a:pt x="41508" y="612"/>
                  </a:lnTo>
                  <a:lnTo>
                    <a:pt x="39818" y="126"/>
                  </a:lnTo>
                  <a:lnTo>
                    <a:pt x="38209" y="9"/>
                  </a:lnTo>
                  <a:close/>
                  <a:moveTo>
                    <a:pt x="81784" y="9"/>
                  </a:moveTo>
                  <a:lnTo>
                    <a:pt x="80175" y="126"/>
                  </a:lnTo>
                  <a:lnTo>
                    <a:pt x="78485" y="612"/>
                  </a:lnTo>
                  <a:lnTo>
                    <a:pt x="76956" y="1214"/>
                  </a:lnTo>
                  <a:lnTo>
                    <a:pt x="75421" y="2060"/>
                  </a:lnTo>
                  <a:lnTo>
                    <a:pt x="74041" y="3139"/>
                  </a:lnTo>
                  <a:lnTo>
                    <a:pt x="72654" y="4470"/>
                  </a:lnTo>
                  <a:lnTo>
                    <a:pt x="71429" y="5909"/>
                  </a:lnTo>
                  <a:lnTo>
                    <a:pt x="70203" y="7600"/>
                  </a:lnTo>
                  <a:lnTo>
                    <a:pt x="69207" y="9407"/>
                  </a:lnTo>
                  <a:lnTo>
                    <a:pt x="68210" y="11332"/>
                  </a:lnTo>
                  <a:lnTo>
                    <a:pt x="67443" y="13499"/>
                  </a:lnTo>
                  <a:lnTo>
                    <a:pt x="66749" y="15793"/>
                  </a:lnTo>
                  <a:lnTo>
                    <a:pt x="66211" y="18077"/>
                  </a:lnTo>
                  <a:lnTo>
                    <a:pt x="65753" y="20613"/>
                  </a:lnTo>
                  <a:lnTo>
                    <a:pt x="65524" y="23140"/>
                  </a:lnTo>
                  <a:lnTo>
                    <a:pt x="65443" y="25784"/>
                  </a:lnTo>
                  <a:lnTo>
                    <a:pt x="65524" y="28321"/>
                  </a:lnTo>
                  <a:lnTo>
                    <a:pt x="65753" y="30964"/>
                  </a:lnTo>
                  <a:lnTo>
                    <a:pt x="66211" y="33374"/>
                  </a:lnTo>
                  <a:lnTo>
                    <a:pt x="66749" y="35785"/>
                  </a:lnTo>
                  <a:lnTo>
                    <a:pt x="67443" y="37952"/>
                  </a:lnTo>
                  <a:lnTo>
                    <a:pt x="68210" y="40119"/>
                  </a:lnTo>
                  <a:lnTo>
                    <a:pt x="69207" y="42053"/>
                  </a:lnTo>
                  <a:lnTo>
                    <a:pt x="70203" y="43978"/>
                  </a:lnTo>
                  <a:lnTo>
                    <a:pt x="71429" y="45543"/>
                  </a:lnTo>
                  <a:lnTo>
                    <a:pt x="72654" y="47107"/>
                  </a:lnTo>
                  <a:lnTo>
                    <a:pt x="74041" y="48312"/>
                  </a:lnTo>
                  <a:lnTo>
                    <a:pt x="75421" y="49401"/>
                  </a:lnTo>
                  <a:lnTo>
                    <a:pt x="76956" y="50247"/>
                  </a:lnTo>
                  <a:lnTo>
                    <a:pt x="78485" y="50966"/>
                  </a:lnTo>
                  <a:lnTo>
                    <a:pt x="80175" y="51325"/>
                  </a:lnTo>
                  <a:lnTo>
                    <a:pt x="81784" y="51452"/>
                  </a:lnTo>
                  <a:lnTo>
                    <a:pt x="83474" y="51325"/>
                  </a:lnTo>
                  <a:lnTo>
                    <a:pt x="85083" y="50966"/>
                  </a:lnTo>
                  <a:lnTo>
                    <a:pt x="86699" y="50247"/>
                  </a:lnTo>
                  <a:lnTo>
                    <a:pt x="88153" y="49401"/>
                  </a:lnTo>
                  <a:lnTo>
                    <a:pt x="89614" y="48312"/>
                  </a:lnTo>
                  <a:lnTo>
                    <a:pt x="90914" y="47107"/>
                  </a:lnTo>
                  <a:lnTo>
                    <a:pt x="92220" y="45543"/>
                  </a:lnTo>
                  <a:lnTo>
                    <a:pt x="93371" y="43978"/>
                  </a:lnTo>
                  <a:lnTo>
                    <a:pt x="94448" y="42053"/>
                  </a:lnTo>
                  <a:lnTo>
                    <a:pt x="95364" y="40119"/>
                  </a:lnTo>
                  <a:lnTo>
                    <a:pt x="96132" y="37952"/>
                  </a:lnTo>
                  <a:lnTo>
                    <a:pt x="96825" y="35785"/>
                  </a:lnTo>
                  <a:lnTo>
                    <a:pt x="97364" y="33374"/>
                  </a:lnTo>
                  <a:lnTo>
                    <a:pt x="97822" y="30964"/>
                  </a:lnTo>
                  <a:lnTo>
                    <a:pt x="98051" y="28321"/>
                  </a:lnTo>
                  <a:lnTo>
                    <a:pt x="98131" y="25784"/>
                  </a:lnTo>
                  <a:lnTo>
                    <a:pt x="98051" y="23140"/>
                  </a:lnTo>
                  <a:lnTo>
                    <a:pt x="97822" y="20613"/>
                  </a:lnTo>
                  <a:lnTo>
                    <a:pt x="97364" y="18077"/>
                  </a:lnTo>
                  <a:lnTo>
                    <a:pt x="96825" y="15793"/>
                  </a:lnTo>
                  <a:lnTo>
                    <a:pt x="96132" y="13499"/>
                  </a:lnTo>
                  <a:lnTo>
                    <a:pt x="95364" y="11332"/>
                  </a:lnTo>
                  <a:lnTo>
                    <a:pt x="94448" y="9407"/>
                  </a:lnTo>
                  <a:lnTo>
                    <a:pt x="93371" y="7600"/>
                  </a:lnTo>
                  <a:lnTo>
                    <a:pt x="92220" y="5909"/>
                  </a:lnTo>
                  <a:lnTo>
                    <a:pt x="90914" y="4470"/>
                  </a:lnTo>
                  <a:lnTo>
                    <a:pt x="89614" y="3139"/>
                  </a:lnTo>
                  <a:lnTo>
                    <a:pt x="88153" y="2060"/>
                  </a:lnTo>
                  <a:lnTo>
                    <a:pt x="86699" y="1214"/>
                  </a:lnTo>
                  <a:lnTo>
                    <a:pt x="85083" y="612"/>
                  </a:lnTo>
                  <a:lnTo>
                    <a:pt x="83474" y="126"/>
                  </a:lnTo>
                  <a:lnTo>
                    <a:pt x="81784" y="9"/>
                  </a:lnTo>
                  <a:close/>
                  <a:moveTo>
                    <a:pt x="38209" y="68557"/>
                  </a:moveTo>
                  <a:lnTo>
                    <a:pt x="35677" y="68674"/>
                  </a:lnTo>
                  <a:lnTo>
                    <a:pt x="32916" y="69033"/>
                  </a:lnTo>
                  <a:lnTo>
                    <a:pt x="29921" y="69636"/>
                  </a:lnTo>
                  <a:lnTo>
                    <a:pt x="26857" y="70481"/>
                  </a:lnTo>
                  <a:lnTo>
                    <a:pt x="23706" y="71444"/>
                  </a:lnTo>
                  <a:lnTo>
                    <a:pt x="20487" y="72775"/>
                  </a:lnTo>
                  <a:lnTo>
                    <a:pt x="17343" y="74340"/>
                  </a:lnTo>
                  <a:lnTo>
                    <a:pt x="15808" y="75176"/>
                  </a:lnTo>
                  <a:lnTo>
                    <a:pt x="14347" y="76021"/>
                  </a:lnTo>
                  <a:lnTo>
                    <a:pt x="12893" y="76983"/>
                  </a:lnTo>
                  <a:lnTo>
                    <a:pt x="11432" y="78072"/>
                  </a:lnTo>
                  <a:lnTo>
                    <a:pt x="10052" y="79151"/>
                  </a:lnTo>
                  <a:lnTo>
                    <a:pt x="8746" y="80239"/>
                  </a:lnTo>
                  <a:lnTo>
                    <a:pt x="7446" y="81444"/>
                  </a:lnTo>
                  <a:lnTo>
                    <a:pt x="6294" y="82766"/>
                  </a:lnTo>
                  <a:lnTo>
                    <a:pt x="5217" y="84098"/>
                  </a:lnTo>
                  <a:lnTo>
                    <a:pt x="4147" y="85419"/>
                  </a:lnTo>
                  <a:lnTo>
                    <a:pt x="3224" y="86868"/>
                  </a:lnTo>
                  <a:lnTo>
                    <a:pt x="2457" y="88316"/>
                  </a:lnTo>
                  <a:lnTo>
                    <a:pt x="1689" y="89880"/>
                  </a:lnTo>
                  <a:lnTo>
                    <a:pt x="1151" y="91562"/>
                  </a:lnTo>
                  <a:lnTo>
                    <a:pt x="618" y="93127"/>
                  </a:lnTo>
                  <a:lnTo>
                    <a:pt x="309" y="94934"/>
                  </a:lnTo>
                  <a:lnTo>
                    <a:pt x="80" y="96742"/>
                  </a:lnTo>
                  <a:lnTo>
                    <a:pt x="0" y="98550"/>
                  </a:lnTo>
                  <a:lnTo>
                    <a:pt x="0" y="119990"/>
                  </a:lnTo>
                  <a:lnTo>
                    <a:pt x="76337" y="119990"/>
                  </a:lnTo>
                  <a:lnTo>
                    <a:pt x="76337" y="98550"/>
                  </a:lnTo>
                  <a:lnTo>
                    <a:pt x="76263" y="96742"/>
                  </a:lnTo>
                  <a:lnTo>
                    <a:pt x="76108" y="94934"/>
                  </a:lnTo>
                  <a:lnTo>
                    <a:pt x="75724" y="93127"/>
                  </a:lnTo>
                  <a:lnTo>
                    <a:pt x="75266" y="91562"/>
                  </a:lnTo>
                  <a:lnTo>
                    <a:pt x="74654" y="89880"/>
                  </a:lnTo>
                  <a:lnTo>
                    <a:pt x="73960" y="88316"/>
                  </a:lnTo>
                  <a:lnTo>
                    <a:pt x="73119" y="86868"/>
                  </a:lnTo>
                  <a:lnTo>
                    <a:pt x="72196" y="85419"/>
                  </a:lnTo>
                  <a:lnTo>
                    <a:pt x="71200" y="84098"/>
                  </a:lnTo>
                  <a:lnTo>
                    <a:pt x="70049" y="82766"/>
                  </a:lnTo>
                  <a:lnTo>
                    <a:pt x="68897" y="81444"/>
                  </a:lnTo>
                  <a:lnTo>
                    <a:pt x="67591" y="80239"/>
                  </a:lnTo>
                  <a:lnTo>
                    <a:pt x="66291" y="79151"/>
                  </a:lnTo>
                  <a:lnTo>
                    <a:pt x="64911" y="78072"/>
                  </a:lnTo>
                  <a:lnTo>
                    <a:pt x="63525" y="76983"/>
                  </a:lnTo>
                  <a:lnTo>
                    <a:pt x="62070" y="76021"/>
                  </a:lnTo>
                  <a:lnTo>
                    <a:pt x="60535" y="75176"/>
                  </a:lnTo>
                  <a:lnTo>
                    <a:pt x="59000" y="74340"/>
                  </a:lnTo>
                  <a:lnTo>
                    <a:pt x="55855" y="72775"/>
                  </a:lnTo>
                  <a:lnTo>
                    <a:pt x="52631" y="71444"/>
                  </a:lnTo>
                  <a:lnTo>
                    <a:pt x="49486" y="70481"/>
                  </a:lnTo>
                  <a:lnTo>
                    <a:pt x="46416" y="69636"/>
                  </a:lnTo>
                  <a:lnTo>
                    <a:pt x="43501" y="69033"/>
                  </a:lnTo>
                  <a:lnTo>
                    <a:pt x="40740" y="68674"/>
                  </a:lnTo>
                  <a:lnTo>
                    <a:pt x="38209" y="68557"/>
                  </a:lnTo>
                  <a:close/>
                  <a:moveTo>
                    <a:pt x="81784" y="68557"/>
                  </a:moveTo>
                  <a:lnTo>
                    <a:pt x="79253" y="68674"/>
                  </a:lnTo>
                  <a:lnTo>
                    <a:pt x="76492" y="69033"/>
                  </a:lnTo>
                  <a:lnTo>
                    <a:pt x="77718" y="70365"/>
                  </a:lnTo>
                  <a:lnTo>
                    <a:pt x="78795" y="71803"/>
                  </a:lnTo>
                  <a:lnTo>
                    <a:pt x="79872" y="73251"/>
                  </a:lnTo>
                  <a:lnTo>
                    <a:pt x="80868" y="74816"/>
                  </a:lnTo>
                  <a:lnTo>
                    <a:pt x="81784" y="76507"/>
                  </a:lnTo>
                  <a:lnTo>
                    <a:pt x="82706" y="78189"/>
                  </a:lnTo>
                  <a:lnTo>
                    <a:pt x="83554" y="79880"/>
                  </a:lnTo>
                  <a:lnTo>
                    <a:pt x="84242" y="81687"/>
                  </a:lnTo>
                  <a:lnTo>
                    <a:pt x="84935" y="83612"/>
                  </a:lnTo>
                  <a:lnTo>
                    <a:pt x="85548" y="85536"/>
                  </a:lnTo>
                  <a:lnTo>
                    <a:pt x="86086" y="87470"/>
                  </a:lnTo>
                  <a:lnTo>
                    <a:pt x="86470" y="89637"/>
                  </a:lnTo>
                  <a:lnTo>
                    <a:pt x="86847" y="91688"/>
                  </a:lnTo>
                  <a:lnTo>
                    <a:pt x="87083" y="93972"/>
                  </a:lnTo>
                  <a:lnTo>
                    <a:pt x="87231" y="96139"/>
                  </a:lnTo>
                  <a:lnTo>
                    <a:pt x="87231" y="98550"/>
                  </a:lnTo>
                  <a:lnTo>
                    <a:pt x="87231" y="119990"/>
                  </a:lnTo>
                  <a:lnTo>
                    <a:pt x="119993" y="119990"/>
                  </a:lnTo>
                  <a:lnTo>
                    <a:pt x="119993" y="98550"/>
                  </a:lnTo>
                  <a:lnTo>
                    <a:pt x="119919" y="96742"/>
                  </a:lnTo>
                  <a:lnTo>
                    <a:pt x="119684" y="94934"/>
                  </a:lnTo>
                  <a:lnTo>
                    <a:pt x="119381" y="93127"/>
                  </a:lnTo>
                  <a:lnTo>
                    <a:pt x="118842" y="91562"/>
                  </a:lnTo>
                  <a:lnTo>
                    <a:pt x="118304" y="89880"/>
                  </a:lnTo>
                  <a:lnTo>
                    <a:pt x="117536" y="88316"/>
                  </a:lnTo>
                  <a:lnTo>
                    <a:pt x="116768" y="86868"/>
                  </a:lnTo>
                  <a:lnTo>
                    <a:pt x="115852" y="85419"/>
                  </a:lnTo>
                  <a:lnTo>
                    <a:pt x="114775" y="84098"/>
                  </a:lnTo>
                  <a:lnTo>
                    <a:pt x="113705" y="82766"/>
                  </a:lnTo>
                  <a:lnTo>
                    <a:pt x="112553" y="81444"/>
                  </a:lnTo>
                  <a:lnTo>
                    <a:pt x="111247" y="80239"/>
                  </a:lnTo>
                  <a:lnTo>
                    <a:pt x="109941" y="79151"/>
                  </a:lnTo>
                  <a:lnTo>
                    <a:pt x="108561" y="78072"/>
                  </a:lnTo>
                  <a:lnTo>
                    <a:pt x="107106" y="76983"/>
                  </a:lnTo>
                  <a:lnTo>
                    <a:pt x="105646" y="76021"/>
                  </a:lnTo>
                  <a:lnTo>
                    <a:pt x="104191" y="75176"/>
                  </a:lnTo>
                  <a:lnTo>
                    <a:pt x="102656" y="74340"/>
                  </a:lnTo>
                  <a:lnTo>
                    <a:pt x="99512" y="72775"/>
                  </a:lnTo>
                  <a:lnTo>
                    <a:pt x="96287" y="71444"/>
                  </a:lnTo>
                  <a:lnTo>
                    <a:pt x="93142" y="70481"/>
                  </a:lnTo>
                  <a:lnTo>
                    <a:pt x="90072" y="69636"/>
                  </a:lnTo>
                  <a:lnTo>
                    <a:pt x="87083" y="69033"/>
                  </a:lnTo>
                  <a:lnTo>
                    <a:pt x="84316" y="68674"/>
                  </a:lnTo>
                  <a:lnTo>
                    <a:pt x="81784" y="68557"/>
                  </a:lnTo>
                  <a:close/>
                </a:path>
              </a:pathLst>
            </a:cu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450" name="Shape 450"/>
          <p:cNvSpPr/>
          <p:nvPr/>
        </p:nvSpPr>
        <p:spPr>
          <a:xfrm>
            <a:off x="3678574" y="2051677"/>
            <a:ext cx="209686" cy="209687"/>
          </a:xfrm>
          <a:custGeom>
            <a:pathLst>
              <a:path extrusionOk="0" h="168424" w="168423">
                <a:moveTo>
                  <a:pt x="82620" y="53612"/>
                </a:moveTo>
                <a:lnTo>
                  <a:pt x="81090" y="53734"/>
                </a:lnTo>
                <a:lnTo>
                  <a:pt x="79560" y="53918"/>
                </a:lnTo>
                <a:lnTo>
                  <a:pt x="78030" y="54224"/>
                </a:lnTo>
                <a:lnTo>
                  <a:pt x="76561" y="54530"/>
                </a:lnTo>
                <a:lnTo>
                  <a:pt x="75093" y="54958"/>
                </a:lnTo>
                <a:lnTo>
                  <a:pt x="73685" y="55448"/>
                </a:lnTo>
                <a:lnTo>
                  <a:pt x="72277" y="55998"/>
                </a:lnTo>
                <a:lnTo>
                  <a:pt x="70931" y="56610"/>
                </a:lnTo>
                <a:lnTo>
                  <a:pt x="69585" y="57284"/>
                </a:lnTo>
                <a:lnTo>
                  <a:pt x="68299" y="58018"/>
                </a:lnTo>
                <a:lnTo>
                  <a:pt x="67075" y="58814"/>
                </a:lnTo>
                <a:lnTo>
                  <a:pt x="65913" y="59670"/>
                </a:lnTo>
                <a:lnTo>
                  <a:pt x="64750" y="60588"/>
                </a:lnTo>
                <a:lnTo>
                  <a:pt x="63648" y="61568"/>
                </a:lnTo>
                <a:lnTo>
                  <a:pt x="62547" y="62547"/>
                </a:lnTo>
                <a:lnTo>
                  <a:pt x="61567" y="63648"/>
                </a:lnTo>
                <a:lnTo>
                  <a:pt x="60588" y="64750"/>
                </a:lnTo>
                <a:lnTo>
                  <a:pt x="59670" y="65913"/>
                </a:lnTo>
                <a:lnTo>
                  <a:pt x="58813" y="67076"/>
                </a:lnTo>
                <a:lnTo>
                  <a:pt x="58018" y="68300"/>
                </a:lnTo>
                <a:lnTo>
                  <a:pt x="57283" y="69585"/>
                </a:lnTo>
                <a:lnTo>
                  <a:pt x="56610" y="70931"/>
                </a:lnTo>
                <a:lnTo>
                  <a:pt x="55998" y="72278"/>
                </a:lnTo>
                <a:lnTo>
                  <a:pt x="55447" y="73685"/>
                </a:lnTo>
                <a:lnTo>
                  <a:pt x="54958" y="75093"/>
                </a:lnTo>
                <a:lnTo>
                  <a:pt x="54529" y="76562"/>
                </a:lnTo>
                <a:lnTo>
                  <a:pt x="54223" y="78030"/>
                </a:lnTo>
                <a:lnTo>
                  <a:pt x="53917" y="79560"/>
                </a:lnTo>
                <a:lnTo>
                  <a:pt x="53734" y="81090"/>
                </a:lnTo>
                <a:lnTo>
                  <a:pt x="53611" y="82620"/>
                </a:lnTo>
                <a:lnTo>
                  <a:pt x="53611" y="84212"/>
                </a:lnTo>
                <a:lnTo>
                  <a:pt x="53611" y="85803"/>
                </a:lnTo>
                <a:lnTo>
                  <a:pt x="53734" y="87333"/>
                </a:lnTo>
                <a:lnTo>
                  <a:pt x="53917" y="88863"/>
                </a:lnTo>
                <a:lnTo>
                  <a:pt x="54223" y="90393"/>
                </a:lnTo>
                <a:lnTo>
                  <a:pt x="54529" y="91862"/>
                </a:lnTo>
                <a:lnTo>
                  <a:pt x="54958" y="93331"/>
                </a:lnTo>
                <a:lnTo>
                  <a:pt x="55447" y="94738"/>
                </a:lnTo>
                <a:lnTo>
                  <a:pt x="55998" y="96146"/>
                </a:lnTo>
                <a:lnTo>
                  <a:pt x="56610" y="97492"/>
                </a:lnTo>
                <a:lnTo>
                  <a:pt x="57283" y="98839"/>
                </a:lnTo>
                <a:lnTo>
                  <a:pt x="58018" y="100124"/>
                </a:lnTo>
                <a:lnTo>
                  <a:pt x="58813" y="101348"/>
                </a:lnTo>
                <a:lnTo>
                  <a:pt x="59670" y="102511"/>
                </a:lnTo>
                <a:lnTo>
                  <a:pt x="60588" y="103673"/>
                </a:lnTo>
                <a:lnTo>
                  <a:pt x="61567" y="104775"/>
                </a:lnTo>
                <a:lnTo>
                  <a:pt x="62547" y="105877"/>
                </a:lnTo>
                <a:lnTo>
                  <a:pt x="63648" y="106856"/>
                </a:lnTo>
                <a:lnTo>
                  <a:pt x="64750" y="107835"/>
                </a:lnTo>
                <a:lnTo>
                  <a:pt x="65913" y="108753"/>
                </a:lnTo>
                <a:lnTo>
                  <a:pt x="67075" y="109610"/>
                </a:lnTo>
                <a:lnTo>
                  <a:pt x="68299" y="110405"/>
                </a:lnTo>
                <a:lnTo>
                  <a:pt x="69585" y="111140"/>
                </a:lnTo>
                <a:lnTo>
                  <a:pt x="70931" y="111813"/>
                </a:lnTo>
                <a:lnTo>
                  <a:pt x="72277" y="112425"/>
                </a:lnTo>
                <a:lnTo>
                  <a:pt x="73685" y="112976"/>
                </a:lnTo>
                <a:lnTo>
                  <a:pt x="75093" y="113465"/>
                </a:lnTo>
                <a:lnTo>
                  <a:pt x="76561" y="113894"/>
                </a:lnTo>
                <a:lnTo>
                  <a:pt x="78030" y="114200"/>
                </a:lnTo>
                <a:lnTo>
                  <a:pt x="79560" y="114506"/>
                </a:lnTo>
                <a:lnTo>
                  <a:pt x="81090" y="114689"/>
                </a:lnTo>
                <a:lnTo>
                  <a:pt x="82620" y="114812"/>
                </a:lnTo>
                <a:lnTo>
                  <a:pt x="85803" y="114812"/>
                </a:lnTo>
                <a:lnTo>
                  <a:pt x="87333" y="114689"/>
                </a:lnTo>
                <a:lnTo>
                  <a:pt x="88863" y="114506"/>
                </a:lnTo>
                <a:lnTo>
                  <a:pt x="90393" y="114200"/>
                </a:lnTo>
                <a:lnTo>
                  <a:pt x="91862" y="113894"/>
                </a:lnTo>
                <a:lnTo>
                  <a:pt x="93330" y="113465"/>
                </a:lnTo>
                <a:lnTo>
                  <a:pt x="94738" y="112976"/>
                </a:lnTo>
                <a:lnTo>
                  <a:pt x="96146" y="112425"/>
                </a:lnTo>
                <a:lnTo>
                  <a:pt x="97492" y="111813"/>
                </a:lnTo>
                <a:lnTo>
                  <a:pt x="98838" y="111140"/>
                </a:lnTo>
                <a:lnTo>
                  <a:pt x="100124" y="110405"/>
                </a:lnTo>
                <a:lnTo>
                  <a:pt x="101348" y="109610"/>
                </a:lnTo>
                <a:lnTo>
                  <a:pt x="102510" y="108753"/>
                </a:lnTo>
                <a:lnTo>
                  <a:pt x="103673" y="107835"/>
                </a:lnTo>
                <a:lnTo>
                  <a:pt x="104775" y="106856"/>
                </a:lnTo>
                <a:lnTo>
                  <a:pt x="105876" y="105877"/>
                </a:lnTo>
                <a:lnTo>
                  <a:pt x="106856" y="104775"/>
                </a:lnTo>
                <a:lnTo>
                  <a:pt x="107835" y="103673"/>
                </a:lnTo>
                <a:lnTo>
                  <a:pt x="108753" y="102511"/>
                </a:lnTo>
                <a:lnTo>
                  <a:pt x="109610" y="101348"/>
                </a:lnTo>
                <a:lnTo>
                  <a:pt x="110405" y="100124"/>
                </a:lnTo>
                <a:lnTo>
                  <a:pt x="111140" y="98839"/>
                </a:lnTo>
                <a:lnTo>
                  <a:pt x="111813" y="97492"/>
                </a:lnTo>
                <a:lnTo>
                  <a:pt x="112425" y="96146"/>
                </a:lnTo>
                <a:lnTo>
                  <a:pt x="112976" y="94738"/>
                </a:lnTo>
                <a:lnTo>
                  <a:pt x="113465" y="93331"/>
                </a:lnTo>
                <a:lnTo>
                  <a:pt x="113894" y="91862"/>
                </a:lnTo>
                <a:lnTo>
                  <a:pt x="114200" y="90393"/>
                </a:lnTo>
                <a:lnTo>
                  <a:pt x="114506" y="88863"/>
                </a:lnTo>
                <a:lnTo>
                  <a:pt x="114689" y="87333"/>
                </a:lnTo>
                <a:lnTo>
                  <a:pt x="114812" y="85803"/>
                </a:lnTo>
                <a:lnTo>
                  <a:pt x="114812" y="84212"/>
                </a:lnTo>
                <a:lnTo>
                  <a:pt x="114812" y="82620"/>
                </a:lnTo>
                <a:lnTo>
                  <a:pt x="114689" y="81090"/>
                </a:lnTo>
                <a:lnTo>
                  <a:pt x="114506" y="79560"/>
                </a:lnTo>
                <a:lnTo>
                  <a:pt x="114200" y="78030"/>
                </a:lnTo>
                <a:lnTo>
                  <a:pt x="113894" y="76562"/>
                </a:lnTo>
                <a:lnTo>
                  <a:pt x="113465" y="75093"/>
                </a:lnTo>
                <a:lnTo>
                  <a:pt x="112976" y="73685"/>
                </a:lnTo>
                <a:lnTo>
                  <a:pt x="112425" y="72278"/>
                </a:lnTo>
                <a:lnTo>
                  <a:pt x="111813" y="70931"/>
                </a:lnTo>
                <a:lnTo>
                  <a:pt x="111140" y="69585"/>
                </a:lnTo>
                <a:lnTo>
                  <a:pt x="110405" y="68300"/>
                </a:lnTo>
                <a:lnTo>
                  <a:pt x="109610" y="67076"/>
                </a:lnTo>
                <a:lnTo>
                  <a:pt x="108753" y="65913"/>
                </a:lnTo>
                <a:lnTo>
                  <a:pt x="107835" y="64750"/>
                </a:lnTo>
                <a:lnTo>
                  <a:pt x="106856" y="63648"/>
                </a:lnTo>
                <a:lnTo>
                  <a:pt x="105876" y="62547"/>
                </a:lnTo>
                <a:lnTo>
                  <a:pt x="104775" y="61568"/>
                </a:lnTo>
                <a:lnTo>
                  <a:pt x="103673" y="60588"/>
                </a:lnTo>
                <a:lnTo>
                  <a:pt x="102510" y="59670"/>
                </a:lnTo>
                <a:lnTo>
                  <a:pt x="101348" y="58814"/>
                </a:lnTo>
                <a:lnTo>
                  <a:pt x="100124" y="58018"/>
                </a:lnTo>
                <a:lnTo>
                  <a:pt x="98838" y="57284"/>
                </a:lnTo>
                <a:lnTo>
                  <a:pt x="97492" y="56610"/>
                </a:lnTo>
                <a:lnTo>
                  <a:pt x="96146" y="55998"/>
                </a:lnTo>
                <a:lnTo>
                  <a:pt x="94738" y="55448"/>
                </a:lnTo>
                <a:lnTo>
                  <a:pt x="93330" y="54958"/>
                </a:lnTo>
                <a:lnTo>
                  <a:pt x="91862" y="54530"/>
                </a:lnTo>
                <a:lnTo>
                  <a:pt x="90393" y="54224"/>
                </a:lnTo>
                <a:lnTo>
                  <a:pt x="88863" y="53918"/>
                </a:lnTo>
                <a:lnTo>
                  <a:pt x="87333" y="53734"/>
                </a:lnTo>
                <a:lnTo>
                  <a:pt x="85803" y="53612"/>
                </a:lnTo>
                <a:close/>
                <a:moveTo>
                  <a:pt x="84212" y="30600"/>
                </a:moveTo>
                <a:lnTo>
                  <a:pt x="86966" y="30723"/>
                </a:lnTo>
                <a:lnTo>
                  <a:pt x="89720" y="30906"/>
                </a:lnTo>
                <a:lnTo>
                  <a:pt x="92351" y="31212"/>
                </a:lnTo>
                <a:lnTo>
                  <a:pt x="95044" y="31702"/>
                </a:lnTo>
                <a:lnTo>
                  <a:pt x="97614" y="32314"/>
                </a:lnTo>
                <a:lnTo>
                  <a:pt x="100185" y="33048"/>
                </a:lnTo>
                <a:lnTo>
                  <a:pt x="102633" y="33844"/>
                </a:lnTo>
                <a:lnTo>
                  <a:pt x="105081" y="34823"/>
                </a:lnTo>
                <a:lnTo>
                  <a:pt x="107468" y="35925"/>
                </a:lnTo>
                <a:lnTo>
                  <a:pt x="109793" y="37087"/>
                </a:lnTo>
                <a:lnTo>
                  <a:pt x="111996" y="38373"/>
                </a:lnTo>
                <a:lnTo>
                  <a:pt x="114200" y="39780"/>
                </a:lnTo>
                <a:lnTo>
                  <a:pt x="116280" y="41249"/>
                </a:lnTo>
                <a:lnTo>
                  <a:pt x="118300" y="42840"/>
                </a:lnTo>
                <a:lnTo>
                  <a:pt x="120258" y="44554"/>
                </a:lnTo>
                <a:lnTo>
                  <a:pt x="122094" y="46329"/>
                </a:lnTo>
                <a:lnTo>
                  <a:pt x="123869" y="48165"/>
                </a:lnTo>
                <a:lnTo>
                  <a:pt x="125583" y="50123"/>
                </a:lnTo>
                <a:lnTo>
                  <a:pt x="127174" y="52143"/>
                </a:lnTo>
                <a:lnTo>
                  <a:pt x="128643" y="54224"/>
                </a:lnTo>
                <a:lnTo>
                  <a:pt x="130050" y="56427"/>
                </a:lnTo>
                <a:lnTo>
                  <a:pt x="131336" y="58630"/>
                </a:lnTo>
                <a:lnTo>
                  <a:pt x="132498" y="60956"/>
                </a:lnTo>
                <a:lnTo>
                  <a:pt x="133600" y="63342"/>
                </a:lnTo>
                <a:lnTo>
                  <a:pt x="134579" y="65790"/>
                </a:lnTo>
                <a:lnTo>
                  <a:pt x="135375" y="68238"/>
                </a:lnTo>
                <a:lnTo>
                  <a:pt x="136109" y="70809"/>
                </a:lnTo>
                <a:lnTo>
                  <a:pt x="136721" y="73379"/>
                </a:lnTo>
                <a:lnTo>
                  <a:pt x="137211" y="76072"/>
                </a:lnTo>
                <a:lnTo>
                  <a:pt x="137517" y="78704"/>
                </a:lnTo>
                <a:lnTo>
                  <a:pt x="137700" y="81458"/>
                </a:lnTo>
                <a:lnTo>
                  <a:pt x="137823" y="84212"/>
                </a:lnTo>
                <a:lnTo>
                  <a:pt x="137700" y="86966"/>
                </a:lnTo>
                <a:lnTo>
                  <a:pt x="137517" y="89720"/>
                </a:lnTo>
                <a:lnTo>
                  <a:pt x="137211" y="92351"/>
                </a:lnTo>
                <a:lnTo>
                  <a:pt x="136721" y="95044"/>
                </a:lnTo>
                <a:lnTo>
                  <a:pt x="136109" y="97615"/>
                </a:lnTo>
                <a:lnTo>
                  <a:pt x="135375" y="100185"/>
                </a:lnTo>
                <a:lnTo>
                  <a:pt x="134579" y="102633"/>
                </a:lnTo>
                <a:lnTo>
                  <a:pt x="133600" y="105081"/>
                </a:lnTo>
                <a:lnTo>
                  <a:pt x="132498" y="107468"/>
                </a:lnTo>
                <a:lnTo>
                  <a:pt x="131336" y="109793"/>
                </a:lnTo>
                <a:lnTo>
                  <a:pt x="130050" y="111997"/>
                </a:lnTo>
                <a:lnTo>
                  <a:pt x="128643" y="114200"/>
                </a:lnTo>
                <a:lnTo>
                  <a:pt x="127174" y="116281"/>
                </a:lnTo>
                <a:lnTo>
                  <a:pt x="125583" y="118300"/>
                </a:lnTo>
                <a:lnTo>
                  <a:pt x="123869" y="120259"/>
                </a:lnTo>
                <a:lnTo>
                  <a:pt x="122094" y="122095"/>
                </a:lnTo>
                <a:lnTo>
                  <a:pt x="120258" y="123870"/>
                </a:lnTo>
                <a:lnTo>
                  <a:pt x="118300" y="125583"/>
                </a:lnTo>
                <a:lnTo>
                  <a:pt x="116280" y="127174"/>
                </a:lnTo>
                <a:lnTo>
                  <a:pt x="114200" y="128643"/>
                </a:lnTo>
                <a:lnTo>
                  <a:pt x="111996" y="130051"/>
                </a:lnTo>
                <a:lnTo>
                  <a:pt x="109793" y="131336"/>
                </a:lnTo>
                <a:lnTo>
                  <a:pt x="107468" y="132499"/>
                </a:lnTo>
                <a:lnTo>
                  <a:pt x="105081" y="133600"/>
                </a:lnTo>
                <a:lnTo>
                  <a:pt x="102633" y="134580"/>
                </a:lnTo>
                <a:lnTo>
                  <a:pt x="100185" y="135375"/>
                </a:lnTo>
                <a:lnTo>
                  <a:pt x="97614" y="136110"/>
                </a:lnTo>
                <a:lnTo>
                  <a:pt x="95044" y="136722"/>
                </a:lnTo>
                <a:lnTo>
                  <a:pt x="92351" y="137211"/>
                </a:lnTo>
                <a:lnTo>
                  <a:pt x="89720" y="137517"/>
                </a:lnTo>
                <a:lnTo>
                  <a:pt x="86966" y="137701"/>
                </a:lnTo>
                <a:lnTo>
                  <a:pt x="84212" y="137823"/>
                </a:lnTo>
                <a:lnTo>
                  <a:pt x="81457" y="137701"/>
                </a:lnTo>
                <a:lnTo>
                  <a:pt x="78703" y="137517"/>
                </a:lnTo>
                <a:lnTo>
                  <a:pt x="76072" y="137211"/>
                </a:lnTo>
                <a:lnTo>
                  <a:pt x="73379" y="136722"/>
                </a:lnTo>
                <a:lnTo>
                  <a:pt x="70809" y="136110"/>
                </a:lnTo>
                <a:lnTo>
                  <a:pt x="68238" y="135375"/>
                </a:lnTo>
                <a:lnTo>
                  <a:pt x="65790" y="134580"/>
                </a:lnTo>
                <a:lnTo>
                  <a:pt x="63342" y="133600"/>
                </a:lnTo>
                <a:lnTo>
                  <a:pt x="60955" y="132499"/>
                </a:lnTo>
                <a:lnTo>
                  <a:pt x="58630" y="131336"/>
                </a:lnTo>
                <a:lnTo>
                  <a:pt x="56427" y="130051"/>
                </a:lnTo>
                <a:lnTo>
                  <a:pt x="54223" y="128643"/>
                </a:lnTo>
                <a:lnTo>
                  <a:pt x="52143" y="127174"/>
                </a:lnTo>
                <a:lnTo>
                  <a:pt x="50123" y="125583"/>
                </a:lnTo>
                <a:lnTo>
                  <a:pt x="48165" y="123870"/>
                </a:lnTo>
                <a:lnTo>
                  <a:pt x="46329" y="122095"/>
                </a:lnTo>
                <a:lnTo>
                  <a:pt x="44554" y="120259"/>
                </a:lnTo>
                <a:lnTo>
                  <a:pt x="42840" y="118300"/>
                </a:lnTo>
                <a:lnTo>
                  <a:pt x="41249" y="116281"/>
                </a:lnTo>
                <a:lnTo>
                  <a:pt x="39780" y="114200"/>
                </a:lnTo>
                <a:lnTo>
                  <a:pt x="38373" y="111997"/>
                </a:lnTo>
                <a:lnTo>
                  <a:pt x="37087" y="109793"/>
                </a:lnTo>
                <a:lnTo>
                  <a:pt x="35925" y="107468"/>
                </a:lnTo>
                <a:lnTo>
                  <a:pt x="34823" y="105081"/>
                </a:lnTo>
                <a:lnTo>
                  <a:pt x="33844" y="102633"/>
                </a:lnTo>
                <a:lnTo>
                  <a:pt x="33048" y="100185"/>
                </a:lnTo>
                <a:lnTo>
                  <a:pt x="32314" y="97615"/>
                </a:lnTo>
                <a:lnTo>
                  <a:pt x="31702" y="95044"/>
                </a:lnTo>
                <a:lnTo>
                  <a:pt x="31212" y="92351"/>
                </a:lnTo>
                <a:lnTo>
                  <a:pt x="30906" y="89720"/>
                </a:lnTo>
                <a:lnTo>
                  <a:pt x="30723" y="86966"/>
                </a:lnTo>
                <a:lnTo>
                  <a:pt x="30600" y="84212"/>
                </a:lnTo>
                <a:lnTo>
                  <a:pt x="30723" y="81458"/>
                </a:lnTo>
                <a:lnTo>
                  <a:pt x="30906" y="78704"/>
                </a:lnTo>
                <a:lnTo>
                  <a:pt x="31212" y="76072"/>
                </a:lnTo>
                <a:lnTo>
                  <a:pt x="31702" y="73379"/>
                </a:lnTo>
                <a:lnTo>
                  <a:pt x="32314" y="70809"/>
                </a:lnTo>
                <a:lnTo>
                  <a:pt x="33048" y="68238"/>
                </a:lnTo>
                <a:lnTo>
                  <a:pt x="33844" y="65790"/>
                </a:lnTo>
                <a:lnTo>
                  <a:pt x="34823" y="63342"/>
                </a:lnTo>
                <a:lnTo>
                  <a:pt x="35925" y="60956"/>
                </a:lnTo>
                <a:lnTo>
                  <a:pt x="37087" y="58630"/>
                </a:lnTo>
                <a:lnTo>
                  <a:pt x="38373" y="56427"/>
                </a:lnTo>
                <a:lnTo>
                  <a:pt x="39780" y="54224"/>
                </a:lnTo>
                <a:lnTo>
                  <a:pt x="41249" y="52143"/>
                </a:lnTo>
                <a:lnTo>
                  <a:pt x="42840" y="50123"/>
                </a:lnTo>
                <a:lnTo>
                  <a:pt x="44554" y="48165"/>
                </a:lnTo>
                <a:lnTo>
                  <a:pt x="46329" y="46329"/>
                </a:lnTo>
                <a:lnTo>
                  <a:pt x="48165" y="44554"/>
                </a:lnTo>
                <a:lnTo>
                  <a:pt x="50123" y="42840"/>
                </a:lnTo>
                <a:lnTo>
                  <a:pt x="52143" y="41249"/>
                </a:lnTo>
                <a:lnTo>
                  <a:pt x="54223" y="39780"/>
                </a:lnTo>
                <a:lnTo>
                  <a:pt x="56427" y="38373"/>
                </a:lnTo>
                <a:lnTo>
                  <a:pt x="58630" y="37087"/>
                </a:lnTo>
                <a:lnTo>
                  <a:pt x="60955" y="35925"/>
                </a:lnTo>
                <a:lnTo>
                  <a:pt x="63342" y="34823"/>
                </a:lnTo>
                <a:lnTo>
                  <a:pt x="65790" y="33844"/>
                </a:lnTo>
                <a:lnTo>
                  <a:pt x="68238" y="33048"/>
                </a:lnTo>
                <a:lnTo>
                  <a:pt x="70809" y="32314"/>
                </a:lnTo>
                <a:lnTo>
                  <a:pt x="73379" y="31702"/>
                </a:lnTo>
                <a:lnTo>
                  <a:pt x="76072" y="31212"/>
                </a:lnTo>
                <a:lnTo>
                  <a:pt x="78703" y="30906"/>
                </a:lnTo>
                <a:lnTo>
                  <a:pt x="81457" y="30723"/>
                </a:lnTo>
                <a:lnTo>
                  <a:pt x="84212" y="30600"/>
                </a:lnTo>
                <a:close/>
                <a:moveTo>
                  <a:pt x="76561" y="0"/>
                </a:moveTo>
                <a:lnTo>
                  <a:pt x="76561" y="15790"/>
                </a:lnTo>
                <a:lnTo>
                  <a:pt x="73563" y="16157"/>
                </a:lnTo>
                <a:lnTo>
                  <a:pt x="70625" y="16708"/>
                </a:lnTo>
                <a:lnTo>
                  <a:pt x="67749" y="17320"/>
                </a:lnTo>
                <a:lnTo>
                  <a:pt x="64933" y="18054"/>
                </a:lnTo>
                <a:lnTo>
                  <a:pt x="62118" y="18972"/>
                </a:lnTo>
                <a:lnTo>
                  <a:pt x="59364" y="19951"/>
                </a:lnTo>
                <a:lnTo>
                  <a:pt x="56733" y="21053"/>
                </a:lnTo>
                <a:lnTo>
                  <a:pt x="54101" y="22277"/>
                </a:lnTo>
                <a:lnTo>
                  <a:pt x="51531" y="23562"/>
                </a:lnTo>
                <a:lnTo>
                  <a:pt x="49021" y="24970"/>
                </a:lnTo>
                <a:lnTo>
                  <a:pt x="46573" y="26500"/>
                </a:lnTo>
                <a:lnTo>
                  <a:pt x="44248" y="28152"/>
                </a:lnTo>
                <a:lnTo>
                  <a:pt x="41922" y="29866"/>
                </a:lnTo>
                <a:lnTo>
                  <a:pt x="39719" y="31641"/>
                </a:lnTo>
                <a:lnTo>
                  <a:pt x="37577" y="33538"/>
                </a:lnTo>
                <a:lnTo>
                  <a:pt x="35496" y="35496"/>
                </a:lnTo>
                <a:lnTo>
                  <a:pt x="33538" y="37577"/>
                </a:lnTo>
                <a:lnTo>
                  <a:pt x="31641" y="39719"/>
                </a:lnTo>
                <a:lnTo>
                  <a:pt x="29866" y="41922"/>
                </a:lnTo>
                <a:lnTo>
                  <a:pt x="28152" y="44248"/>
                </a:lnTo>
                <a:lnTo>
                  <a:pt x="26500" y="46573"/>
                </a:lnTo>
                <a:lnTo>
                  <a:pt x="24970" y="49021"/>
                </a:lnTo>
                <a:lnTo>
                  <a:pt x="23562" y="51531"/>
                </a:lnTo>
                <a:lnTo>
                  <a:pt x="22277" y="54101"/>
                </a:lnTo>
                <a:lnTo>
                  <a:pt x="21053" y="56733"/>
                </a:lnTo>
                <a:lnTo>
                  <a:pt x="19951" y="59364"/>
                </a:lnTo>
                <a:lnTo>
                  <a:pt x="18972" y="62118"/>
                </a:lnTo>
                <a:lnTo>
                  <a:pt x="18054" y="64934"/>
                </a:lnTo>
                <a:lnTo>
                  <a:pt x="17320" y="67749"/>
                </a:lnTo>
                <a:lnTo>
                  <a:pt x="16708" y="70625"/>
                </a:lnTo>
                <a:lnTo>
                  <a:pt x="16157" y="73563"/>
                </a:lnTo>
                <a:lnTo>
                  <a:pt x="15790" y="76562"/>
                </a:lnTo>
                <a:lnTo>
                  <a:pt x="0" y="76562"/>
                </a:lnTo>
                <a:lnTo>
                  <a:pt x="0" y="91862"/>
                </a:lnTo>
                <a:lnTo>
                  <a:pt x="15790" y="91862"/>
                </a:lnTo>
                <a:lnTo>
                  <a:pt x="16157" y="94861"/>
                </a:lnTo>
                <a:lnTo>
                  <a:pt x="16708" y="97798"/>
                </a:lnTo>
                <a:lnTo>
                  <a:pt x="17320" y="100675"/>
                </a:lnTo>
                <a:lnTo>
                  <a:pt x="18054" y="103490"/>
                </a:lnTo>
                <a:lnTo>
                  <a:pt x="18972" y="106305"/>
                </a:lnTo>
                <a:lnTo>
                  <a:pt x="19951" y="109059"/>
                </a:lnTo>
                <a:lnTo>
                  <a:pt x="21053" y="111691"/>
                </a:lnTo>
                <a:lnTo>
                  <a:pt x="22277" y="114322"/>
                </a:lnTo>
                <a:lnTo>
                  <a:pt x="23562" y="116893"/>
                </a:lnTo>
                <a:lnTo>
                  <a:pt x="24970" y="119402"/>
                </a:lnTo>
                <a:lnTo>
                  <a:pt x="26500" y="121850"/>
                </a:lnTo>
                <a:lnTo>
                  <a:pt x="28152" y="124176"/>
                </a:lnTo>
                <a:lnTo>
                  <a:pt x="29866" y="126501"/>
                </a:lnTo>
                <a:lnTo>
                  <a:pt x="31641" y="128704"/>
                </a:lnTo>
                <a:lnTo>
                  <a:pt x="33538" y="130846"/>
                </a:lnTo>
                <a:lnTo>
                  <a:pt x="35496" y="132927"/>
                </a:lnTo>
                <a:lnTo>
                  <a:pt x="37577" y="134886"/>
                </a:lnTo>
                <a:lnTo>
                  <a:pt x="39719" y="136783"/>
                </a:lnTo>
                <a:lnTo>
                  <a:pt x="41922" y="138558"/>
                </a:lnTo>
                <a:lnTo>
                  <a:pt x="44248" y="140271"/>
                </a:lnTo>
                <a:lnTo>
                  <a:pt x="46573" y="141924"/>
                </a:lnTo>
                <a:lnTo>
                  <a:pt x="49021" y="143454"/>
                </a:lnTo>
                <a:lnTo>
                  <a:pt x="51531" y="144861"/>
                </a:lnTo>
                <a:lnTo>
                  <a:pt x="54101" y="146146"/>
                </a:lnTo>
                <a:lnTo>
                  <a:pt x="56733" y="147370"/>
                </a:lnTo>
                <a:lnTo>
                  <a:pt x="59364" y="148472"/>
                </a:lnTo>
                <a:lnTo>
                  <a:pt x="62118" y="149451"/>
                </a:lnTo>
                <a:lnTo>
                  <a:pt x="64933" y="150369"/>
                </a:lnTo>
                <a:lnTo>
                  <a:pt x="67749" y="151104"/>
                </a:lnTo>
                <a:lnTo>
                  <a:pt x="70625" y="151716"/>
                </a:lnTo>
                <a:lnTo>
                  <a:pt x="73563" y="152266"/>
                </a:lnTo>
                <a:lnTo>
                  <a:pt x="76561" y="152634"/>
                </a:lnTo>
                <a:lnTo>
                  <a:pt x="76561" y="168423"/>
                </a:lnTo>
                <a:lnTo>
                  <a:pt x="91862" y="168423"/>
                </a:lnTo>
                <a:lnTo>
                  <a:pt x="91862" y="152634"/>
                </a:lnTo>
                <a:lnTo>
                  <a:pt x="94860" y="152266"/>
                </a:lnTo>
                <a:lnTo>
                  <a:pt x="97798" y="151716"/>
                </a:lnTo>
                <a:lnTo>
                  <a:pt x="100674" y="151104"/>
                </a:lnTo>
                <a:lnTo>
                  <a:pt x="103490" y="150369"/>
                </a:lnTo>
                <a:lnTo>
                  <a:pt x="106305" y="149451"/>
                </a:lnTo>
                <a:lnTo>
                  <a:pt x="109059" y="148472"/>
                </a:lnTo>
                <a:lnTo>
                  <a:pt x="111690" y="147370"/>
                </a:lnTo>
                <a:lnTo>
                  <a:pt x="114322" y="146146"/>
                </a:lnTo>
                <a:lnTo>
                  <a:pt x="116892" y="144861"/>
                </a:lnTo>
                <a:lnTo>
                  <a:pt x="119402" y="143454"/>
                </a:lnTo>
                <a:lnTo>
                  <a:pt x="121850" y="141924"/>
                </a:lnTo>
                <a:lnTo>
                  <a:pt x="124175" y="140271"/>
                </a:lnTo>
                <a:lnTo>
                  <a:pt x="126501" y="138558"/>
                </a:lnTo>
                <a:lnTo>
                  <a:pt x="128704" y="136783"/>
                </a:lnTo>
                <a:lnTo>
                  <a:pt x="130846" y="134886"/>
                </a:lnTo>
                <a:lnTo>
                  <a:pt x="132927" y="132927"/>
                </a:lnTo>
                <a:lnTo>
                  <a:pt x="134885" y="130846"/>
                </a:lnTo>
                <a:lnTo>
                  <a:pt x="136782" y="128704"/>
                </a:lnTo>
                <a:lnTo>
                  <a:pt x="138557" y="126501"/>
                </a:lnTo>
                <a:lnTo>
                  <a:pt x="140271" y="124176"/>
                </a:lnTo>
                <a:lnTo>
                  <a:pt x="141923" y="121850"/>
                </a:lnTo>
                <a:lnTo>
                  <a:pt x="143453" y="119402"/>
                </a:lnTo>
                <a:lnTo>
                  <a:pt x="144861" y="116893"/>
                </a:lnTo>
                <a:lnTo>
                  <a:pt x="146146" y="114322"/>
                </a:lnTo>
                <a:lnTo>
                  <a:pt x="147370" y="111691"/>
                </a:lnTo>
                <a:lnTo>
                  <a:pt x="148472" y="109059"/>
                </a:lnTo>
                <a:lnTo>
                  <a:pt x="149451" y="106305"/>
                </a:lnTo>
                <a:lnTo>
                  <a:pt x="150369" y="103490"/>
                </a:lnTo>
                <a:lnTo>
                  <a:pt x="151103" y="100675"/>
                </a:lnTo>
                <a:lnTo>
                  <a:pt x="151715" y="97798"/>
                </a:lnTo>
                <a:lnTo>
                  <a:pt x="152266" y="94861"/>
                </a:lnTo>
                <a:lnTo>
                  <a:pt x="152633" y="91862"/>
                </a:lnTo>
                <a:lnTo>
                  <a:pt x="168423" y="91862"/>
                </a:lnTo>
                <a:lnTo>
                  <a:pt x="168423" y="76562"/>
                </a:lnTo>
                <a:lnTo>
                  <a:pt x="152633" y="76562"/>
                </a:lnTo>
                <a:lnTo>
                  <a:pt x="152266" y="73563"/>
                </a:lnTo>
                <a:lnTo>
                  <a:pt x="151715" y="70625"/>
                </a:lnTo>
                <a:lnTo>
                  <a:pt x="151103" y="67749"/>
                </a:lnTo>
                <a:lnTo>
                  <a:pt x="150369" y="64934"/>
                </a:lnTo>
                <a:lnTo>
                  <a:pt x="149451" y="62118"/>
                </a:lnTo>
                <a:lnTo>
                  <a:pt x="148472" y="59364"/>
                </a:lnTo>
                <a:lnTo>
                  <a:pt x="147370" y="56733"/>
                </a:lnTo>
                <a:lnTo>
                  <a:pt x="146146" y="54101"/>
                </a:lnTo>
                <a:lnTo>
                  <a:pt x="144861" y="51531"/>
                </a:lnTo>
                <a:lnTo>
                  <a:pt x="143453" y="49021"/>
                </a:lnTo>
                <a:lnTo>
                  <a:pt x="141923" y="46573"/>
                </a:lnTo>
                <a:lnTo>
                  <a:pt x="140271" y="44248"/>
                </a:lnTo>
                <a:lnTo>
                  <a:pt x="138557" y="41922"/>
                </a:lnTo>
                <a:lnTo>
                  <a:pt x="136782" y="39719"/>
                </a:lnTo>
                <a:lnTo>
                  <a:pt x="134885" y="37577"/>
                </a:lnTo>
                <a:lnTo>
                  <a:pt x="132927" y="35496"/>
                </a:lnTo>
                <a:lnTo>
                  <a:pt x="130846" y="33538"/>
                </a:lnTo>
                <a:lnTo>
                  <a:pt x="128704" y="31641"/>
                </a:lnTo>
                <a:lnTo>
                  <a:pt x="126501" y="29866"/>
                </a:lnTo>
                <a:lnTo>
                  <a:pt x="124175" y="28152"/>
                </a:lnTo>
                <a:lnTo>
                  <a:pt x="121850" y="26500"/>
                </a:lnTo>
                <a:lnTo>
                  <a:pt x="119402" y="24970"/>
                </a:lnTo>
                <a:lnTo>
                  <a:pt x="116892" y="23562"/>
                </a:lnTo>
                <a:lnTo>
                  <a:pt x="114322" y="22277"/>
                </a:lnTo>
                <a:lnTo>
                  <a:pt x="111690" y="21053"/>
                </a:lnTo>
                <a:lnTo>
                  <a:pt x="109059" y="19951"/>
                </a:lnTo>
                <a:lnTo>
                  <a:pt x="106305" y="18972"/>
                </a:lnTo>
                <a:lnTo>
                  <a:pt x="103490" y="18054"/>
                </a:lnTo>
                <a:lnTo>
                  <a:pt x="100674" y="17320"/>
                </a:lnTo>
                <a:lnTo>
                  <a:pt x="97798" y="16708"/>
                </a:lnTo>
                <a:lnTo>
                  <a:pt x="94860" y="16157"/>
                </a:lnTo>
                <a:lnTo>
                  <a:pt x="91862" y="15790"/>
                </a:lnTo>
                <a:lnTo>
                  <a:pt x="91862" y="0"/>
                </a:lnTo>
                <a:close/>
              </a:path>
            </a:pathLst>
          </a:custGeom>
          <a:solidFill>
            <a:srgbClr val="FFFFFF"/>
          </a:solid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x="0" y="0"/>
          <a:ext cx="0" cy="0"/>
          <a:chOff x="0" y="0"/>
          <a:chExt cx="0" cy="0"/>
        </a:xfrm>
      </p:grpSpPr>
      <p:sp>
        <p:nvSpPr>
          <p:cNvPr id="455" name="Shape 455"/>
          <p:cNvSpPr txBox="1"/>
          <p:nvPr>
            <p:ph type="title"/>
          </p:nvPr>
        </p:nvSpPr>
        <p:spPr>
          <a:xfrm>
            <a:off x="2558725" y="216900"/>
            <a:ext cx="4726200" cy="556800"/>
          </a:xfrm>
          <a:prstGeom prst="rect">
            <a:avLst/>
          </a:prstGeom>
        </p:spPr>
        <p:txBody>
          <a:bodyPr anchorCtr="0" anchor="t" bIns="91425" lIns="91425" rIns="91425" tIns="91425">
            <a:noAutofit/>
          </a:bodyPr>
          <a:lstStyle/>
          <a:p>
            <a:pPr lvl="0" rtl="0">
              <a:lnSpc>
                <a:spcPct val="100000"/>
              </a:lnSpc>
              <a:spcBef>
                <a:spcPts val="0"/>
              </a:spcBef>
              <a:buNone/>
            </a:pPr>
            <a:r>
              <a:rPr lang="en"/>
              <a:t>YouVisit</a:t>
            </a:r>
          </a:p>
        </p:txBody>
      </p:sp>
      <p:sp>
        <p:nvSpPr>
          <p:cNvPr id="456" name="Shape 456"/>
          <p:cNvSpPr/>
          <p:nvPr/>
        </p:nvSpPr>
        <p:spPr>
          <a:xfrm>
            <a:off x="0" y="0"/>
            <a:ext cx="2202900" cy="4783200"/>
          </a:xfrm>
          <a:prstGeom prst="rect">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457" name="Shape 457"/>
          <p:cNvSpPr txBox="1"/>
          <p:nvPr>
            <p:ph type="title"/>
          </p:nvPr>
        </p:nvSpPr>
        <p:spPr>
          <a:xfrm>
            <a:off x="81150" y="2330425"/>
            <a:ext cx="2040600" cy="769500"/>
          </a:xfrm>
          <a:prstGeom prst="rect">
            <a:avLst/>
          </a:prstGeom>
        </p:spPr>
        <p:txBody>
          <a:bodyPr anchorCtr="0" anchor="t" bIns="91425" lIns="91425" rIns="91425" tIns="91425">
            <a:noAutofit/>
          </a:bodyPr>
          <a:lstStyle/>
          <a:p>
            <a:pPr lvl="0" rtl="0" algn="ctr">
              <a:lnSpc>
                <a:spcPct val="100000"/>
              </a:lnSpc>
              <a:spcBef>
                <a:spcPts val="0"/>
              </a:spcBef>
              <a:buNone/>
            </a:pPr>
            <a:r>
              <a:rPr lang="en" sz="2000">
                <a:solidFill>
                  <a:srgbClr val="FFFFFF"/>
                </a:solidFill>
              </a:rPr>
              <a:t>Consumer Research</a:t>
            </a:r>
          </a:p>
        </p:txBody>
      </p:sp>
      <p:cxnSp>
        <p:nvCxnSpPr>
          <p:cNvPr id="458" name="Shape 458"/>
          <p:cNvCxnSpPr/>
          <p:nvPr/>
        </p:nvCxnSpPr>
        <p:spPr>
          <a:xfrm>
            <a:off x="2658400" y="900029"/>
            <a:ext cx="786300" cy="0"/>
          </a:xfrm>
          <a:prstGeom prst="straightConnector1">
            <a:avLst/>
          </a:prstGeom>
          <a:noFill/>
          <a:ln cap="flat" cmpd="sng" w="28575">
            <a:solidFill>
              <a:schemeClr val="accent3"/>
            </a:solidFill>
            <a:prstDash val="solid"/>
            <a:round/>
            <a:headEnd len="lg" w="lg" type="none"/>
            <a:tailEnd len="lg" w="lg" type="none"/>
          </a:ln>
        </p:spPr>
      </p:cxnSp>
      <p:sp>
        <p:nvSpPr>
          <p:cNvPr id="459" name="Shape 459"/>
          <p:cNvSpPr txBox="1"/>
          <p:nvPr>
            <p:ph idx="1" type="body"/>
          </p:nvPr>
        </p:nvSpPr>
        <p:spPr>
          <a:xfrm>
            <a:off x="2582200" y="1229350"/>
            <a:ext cx="3599400" cy="3553800"/>
          </a:xfrm>
          <a:prstGeom prst="rect">
            <a:avLst/>
          </a:prstGeom>
        </p:spPr>
        <p:txBody>
          <a:bodyPr anchorCtr="0" anchor="t" bIns="68575" lIns="68575" rIns="68575" tIns="68575">
            <a:noAutofit/>
          </a:bodyPr>
          <a:lstStyle/>
          <a:p>
            <a:pPr indent="0" lvl="0" marL="0" rtl="0">
              <a:lnSpc>
                <a:spcPct val="100000"/>
              </a:lnSpc>
              <a:spcBef>
                <a:spcPts val="0"/>
              </a:spcBef>
              <a:spcAft>
                <a:spcPts val="500"/>
              </a:spcAft>
              <a:buNone/>
            </a:pPr>
            <a:r>
              <a:rPr b="1" lang="en" sz="1400">
                <a:solidFill>
                  <a:schemeClr val="dk1"/>
                </a:solidFill>
              </a:rPr>
              <a:t>Research with Google Surveys</a:t>
            </a:r>
          </a:p>
          <a:p>
            <a:pPr indent="0" lvl="0" marL="0" rtl="0">
              <a:lnSpc>
                <a:spcPct val="100000"/>
              </a:lnSpc>
              <a:spcBef>
                <a:spcPts val="0"/>
              </a:spcBef>
              <a:buNone/>
            </a:pPr>
            <a:r>
              <a:rPr lang="en" sz="1200">
                <a:solidFill>
                  <a:schemeClr val="dk2"/>
                </a:solidFill>
              </a:rPr>
              <a:t>YouVisit understood how powerful their technology was and knew that more people were trying virtual reality. In order to provide significant data on this, they needed to understand the marketplace.</a:t>
            </a:r>
          </a:p>
          <a:p>
            <a:pPr indent="0" lvl="0" marL="0" rtl="0">
              <a:lnSpc>
                <a:spcPct val="100000"/>
              </a:lnSpc>
              <a:spcBef>
                <a:spcPts val="1500"/>
              </a:spcBef>
              <a:spcAft>
                <a:spcPts val="500"/>
              </a:spcAft>
              <a:buNone/>
            </a:pPr>
            <a:r>
              <a:rPr b="1" lang="en" sz="1400">
                <a:solidFill>
                  <a:schemeClr val="dk1"/>
                </a:solidFill>
              </a:rPr>
              <a:t>What They Did</a:t>
            </a:r>
          </a:p>
          <a:p>
            <a:pPr indent="0" lvl="0" marL="0" rtl="0">
              <a:lnSpc>
                <a:spcPct val="100000"/>
              </a:lnSpc>
              <a:spcBef>
                <a:spcPts val="0"/>
              </a:spcBef>
              <a:buNone/>
            </a:pPr>
            <a:r>
              <a:rPr lang="en" sz="1200">
                <a:solidFill>
                  <a:schemeClr val="dk2"/>
                </a:solidFill>
              </a:rPr>
              <a:t>They were able to run surveys across a statistically significant sample set which gathered data on the consumer awareness of virtual reality.</a:t>
            </a:r>
          </a:p>
          <a:p>
            <a:pPr indent="0" lvl="0" marL="0" rtl="0">
              <a:lnSpc>
                <a:spcPct val="100000"/>
              </a:lnSpc>
              <a:spcBef>
                <a:spcPts val="1500"/>
              </a:spcBef>
              <a:spcAft>
                <a:spcPts val="500"/>
              </a:spcAft>
              <a:buNone/>
            </a:pPr>
            <a:r>
              <a:rPr b="1" lang="en" sz="1400">
                <a:solidFill>
                  <a:schemeClr val="dk1"/>
                </a:solidFill>
              </a:rPr>
              <a:t>Outcome</a:t>
            </a:r>
          </a:p>
          <a:p>
            <a:pPr indent="0" lvl="0" marL="0" rtl="0">
              <a:lnSpc>
                <a:spcPct val="100000"/>
              </a:lnSpc>
              <a:spcBef>
                <a:spcPts val="0"/>
              </a:spcBef>
              <a:buNone/>
            </a:pPr>
            <a:r>
              <a:rPr lang="en" sz="1200">
                <a:solidFill>
                  <a:schemeClr val="dk2"/>
                </a:solidFill>
              </a:rPr>
              <a:t>From this data, they were able to make decisions about the future of their business by understanding what users were looking for in an immersive experience.</a:t>
            </a:r>
          </a:p>
        </p:txBody>
      </p:sp>
      <p:sp>
        <p:nvSpPr>
          <p:cNvPr id="460" name="Shape 460"/>
          <p:cNvSpPr/>
          <p:nvPr/>
        </p:nvSpPr>
        <p:spPr>
          <a:xfrm>
            <a:off x="798000" y="1706687"/>
            <a:ext cx="606900" cy="386400"/>
          </a:xfrm>
          <a:custGeom>
            <a:pathLst>
              <a:path extrusionOk="0" h="120000" w="120000">
                <a:moveTo>
                  <a:pt x="38209" y="9"/>
                </a:moveTo>
                <a:lnTo>
                  <a:pt x="36519" y="126"/>
                </a:lnTo>
                <a:lnTo>
                  <a:pt x="34909" y="612"/>
                </a:lnTo>
                <a:lnTo>
                  <a:pt x="33300" y="1214"/>
                </a:lnTo>
                <a:lnTo>
                  <a:pt x="31839" y="2060"/>
                </a:lnTo>
                <a:lnTo>
                  <a:pt x="30385" y="3139"/>
                </a:lnTo>
                <a:lnTo>
                  <a:pt x="29005" y="4470"/>
                </a:lnTo>
                <a:lnTo>
                  <a:pt x="27773" y="5909"/>
                </a:lnTo>
                <a:lnTo>
                  <a:pt x="26621" y="7600"/>
                </a:lnTo>
                <a:lnTo>
                  <a:pt x="25551" y="9407"/>
                </a:lnTo>
                <a:lnTo>
                  <a:pt x="24628" y="11332"/>
                </a:lnTo>
                <a:lnTo>
                  <a:pt x="23787" y="13499"/>
                </a:lnTo>
                <a:lnTo>
                  <a:pt x="23093" y="15793"/>
                </a:lnTo>
                <a:lnTo>
                  <a:pt x="22561" y="18077"/>
                </a:lnTo>
                <a:lnTo>
                  <a:pt x="22177" y="20613"/>
                </a:lnTo>
                <a:lnTo>
                  <a:pt x="21868" y="23140"/>
                </a:lnTo>
                <a:lnTo>
                  <a:pt x="21793" y="25784"/>
                </a:lnTo>
                <a:lnTo>
                  <a:pt x="21868" y="28321"/>
                </a:lnTo>
                <a:lnTo>
                  <a:pt x="22177" y="30964"/>
                </a:lnTo>
                <a:lnTo>
                  <a:pt x="22561" y="33374"/>
                </a:lnTo>
                <a:lnTo>
                  <a:pt x="23093" y="35785"/>
                </a:lnTo>
                <a:lnTo>
                  <a:pt x="23787" y="37952"/>
                </a:lnTo>
                <a:lnTo>
                  <a:pt x="24628" y="40119"/>
                </a:lnTo>
                <a:lnTo>
                  <a:pt x="25551" y="42053"/>
                </a:lnTo>
                <a:lnTo>
                  <a:pt x="26621" y="43978"/>
                </a:lnTo>
                <a:lnTo>
                  <a:pt x="27773" y="45543"/>
                </a:lnTo>
                <a:lnTo>
                  <a:pt x="29005" y="47107"/>
                </a:lnTo>
                <a:lnTo>
                  <a:pt x="30385" y="48312"/>
                </a:lnTo>
                <a:lnTo>
                  <a:pt x="31839" y="49401"/>
                </a:lnTo>
                <a:lnTo>
                  <a:pt x="33300" y="50247"/>
                </a:lnTo>
                <a:lnTo>
                  <a:pt x="34909" y="50966"/>
                </a:lnTo>
                <a:lnTo>
                  <a:pt x="36519" y="51325"/>
                </a:lnTo>
                <a:lnTo>
                  <a:pt x="38209" y="51452"/>
                </a:lnTo>
                <a:lnTo>
                  <a:pt x="39818" y="51325"/>
                </a:lnTo>
                <a:lnTo>
                  <a:pt x="41508" y="50966"/>
                </a:lnTo>
                <a:lnTo>
                  <a:pt x="43043" y="50247"/>
                </a:lnTo>
                <a:lnTo>
                  <a:pt x="44578" y="49401"/>
                </a:lnTo>
                <a:lnTo>
                  <a:pt x="45958" y="48312"/>
                </a:lnTo>
                <a:lnTo>
                  <a:pt x="47338" y="47107"/>
                </a:lnTo>
                <a:lnTo>
                  <a:pt x="48564" y="45543"/>
                </a:lnTo>
                <a:lnTo>
                  <a:pt x="49715" y="43978"/>
                </a:lnTo>
                <a:lnTo>
                  <a:pt x="50792" y="42053"/>
                </a:lnTo>
                <a:lnTo>
                  <a:pt x="51715" y="40119"/>
                </a:lnTo>
                <a:lnTo>
                  <a:pt x="52556" y="37952"/>
                </a:lnTo>
                <a:lnTo>
                  <a:pt x="53250" y="35785"/>
                </a:lnTo>
                <a:lnTo>
                  <a:pt x="53782" y="33374"/>
                </a:lnTo>
                <a:lnTo>
                  <a:pt x="54166" y="30964"/>
                </a:lnTo>
                <a:lnTo>
                  <a:pt x="54395" y="28321"/>
                </a:lnTo>
                <a:lnTo>
                  <a:pt x="54475" y="25784"/>
                </a:lnTo>
                <a:lnTo>
                  <a:pt x="54395" y="23140"/>
                </a:lnTo>
                <a:lnTo>
                  <a:pt x="54166" y="20613"/>
                </a:lnTo>
                <a:lnTo>
                  <a:pt x="53782" y="18077"/>
                </a:lnTo>
                <a:lnTo>
                  <a:pt x="53250" y="15793"/>
                </a:lnTo>
                <a:lnTo>
                  <a:pt x="52556" y="13499"/>
                </a:lnTo>
                <a:lnTo>
                  <a:pt x="51715" y="11332"/>
                </a:lnTo>
                <a:lnTo>
                  <a:pt x="50792" y="9407"/>
                </a:lnTo>
                <a:lnTo>
                  <a:pt x="49715" y="7600"/>
                </a:lnTo>
                <a:lnTo>
                  <a:pt x="48564" y="5909"/>
                </a:lnTo>
                <a:lnTo>
                  <a:pt x="47338" y="4470"/>
                </a:lnTo>
                <a:lnTo>
                  <a:pt x="45958" y="3139"/>
                </a:lnTo>
                <a:lnTo>
                  <a:pt x="44578" y="2060"/>
                </a:lnTo>
                <a:lnTo>
                  <a:pt x="43043" y="1214"/>
                </a:lnTo>
                <a:lnTo>
                  <a:pt x="41508" y="612"/>
                </a:lnTo>
                <a:lnTo>
                  <a:pt x="39818" y="126"/>
                </a:lnTo>
                <a:lnTo>
                  <a:pt x="38209" y="9"/>
                </a:lnTo>
                <a:close/>
                <a:moveTo>
                  <a:pt x="81784" y="9"/>
                </a:moveTo>
                <a:lnTo>
                  <a:pt x="80175" y="126"/>
                </a:lnTo>
                <a:lnTo>
                  <a:pt x="78485" y="612"/>
                </a:lnTo>
                <a:lnTo>
                  <a:pt x="76956" y="1214"/>
                </a:lnTo>
                <a:lnTo>
                  <a:pt x="75421" y="2060"/>
                </a:lnTo>
                <a:lnTo>
                  <a:pt x="74041" y="3139"/>
                </a:lnTo>
                <a:lnTo>
                  <a:pt x="72654" y="4470"/>
                </a:lnTo>
                <a:lnTo>
                  <a:pt x="71429" y="5909"/>
                </a:lnTo>
                <a:lnTo>
                  <a:pt x="70203" y="7600"/>
                </a:lnTo>
                <a:lnTo>
                  <a:pt x="69207" y="9407"/>
                </a:lnTo>
                <a:lnTo>
                  <a:pt x="68210" y="11332"/>
                </a:lnTo>
                <a:lnTo>
                  <a:pt x="67443" y="13499"/>
                </a:lnTo>
                <a:lnTo>
                  <a:pt x="66749" y="15793"/>
                </a:lnTo>
                <a:lnTo>
                  <a:pt x="66211" y="18077"/>
                </a:lnTo>
                <a:lnTo>
                  <a:pt x="65753" y="20613"/>
                </a:lnTo>
                <a:lnTo>
                  <a:pt x="65524" y="23140"/>
                </a:lnTo>
                <a:lnTo>
                  <a:pt x="65443" y="25784"/>
                </a:lnTo>
                <a:lnTo>
                  <a:pt x="65524" y="28321"/>
                </a:lnTo>
                <a:lnTo>
                  <a:pt x="65753" y="30964"/>
                </a:lnTo>
                <a:lnTo>
                  <a:pt x="66211" y="33374"/>
                </a:lnTo>
                <a:lnTo>
                  <a:pt x="66749" y="35785"/>
                </a:lnTo>
                <a:lnTo>
                  <a:pt x="67443" y="37952"/>
                </a:lnTo>
                <a:lnTo>
                  <a:pt x="68210" y="40119"/>
                </a:lnTo>
                <a:lnTo>
                  <a:pt x="69207" y="42053"/>
                </a:lnTo>
                <a:lnTo>
                  <a:pt x="70203" y="43978"/>
                </a:lnTo>
                <a:lnTo>
                  <a:pt x="71429" y="45543"/>
                </a:lnTo>
                <a:lnTo>
                  <a:pt x="72654" y="47107"/>
                </a:lnTo>
                <a:lnTo>
                  <a:pt x="74041" y="48312"/>
                </a:lnTo>
                <a:lnTo>
                  <a:pt x="75421" y="49401"/>
                </a:lnTo>
                <a:lnTo>
                  <a:pt x="76956" y="50247"/>
                </a:lnTo>
                <a:lnTo>
                  <a:pt x="78485" y="50966"/>
                </a:lnTo>
                <a:lnTo>
                  <a:pt x="80175" y="51325"/>
                </a:lnTo>
                <a:lnTo>
                  <a:pt x="81784" y="51452"/>
                </a:lnTo>
                <a:lnTo>
                  <a:pt x="83474" y="51325"/>
                </a:lnTo>
                <a:lnTo>
                  <a:pt x="85083" y="50966"/>
                </a:lnTo>
                <a:lnTo>
                  <a:pt x="86699" y="50247"/>
                </a:lnTo>
                <a:lnTo>
                  <a:pt x="88153" y="49401"/>
                </a:lnTo>
                <a:lnTo>
                  <a:pt x="89614" y="48312"/>
                </a:lnTo>
                <a:lnTo>
                  <a:pt x="90914" y="47107"/>
                </a:lnTo>
                <a:lnTo>
                  <a:pt x="92220" y="45543"/>
                </a:lnTo>
                <a:lnTo>
                  <a:pt x="93371" y="43978"/>
                </a:lnTo>
                <a:lnTo>
                  <a:pt x="94448" y="42053"/>
                </a:lnTo>
                <a:lnTo>
                  <a:pt x="95364" y="40119"/>
                </a:lnTo>
                <a:lnTo>
                  <a:pt x="96132" y="37952"/>
                </a:lnTo>
                <a:lnTo>
                  <a:pt x="96825" y="35785"/>
                </a:lnTo>
                <a:lnTo>
                  <a:pt x="97364" y="33374"/>
                </a:lnTo>
                <a:lnTo>
                  <a:pt x="97822" y="30964"/>
                </a:lnTo>
                <a:lnTo>
                  <a:pt x="98051" y="28321"/>
                </a:lnTo>
                <a:lnTo>
                  <a:pt x="98131" y="25784"/>
                </a:lnTo>
                <a:lnTo>
                  <a:pt x="98051" y="23140"/>
                </a:lnTo>
                <a:lnTo>
                  <a:pt x="97822" y="20613"/>
                </a:lnTo>
                <a:lnTo>
                  <a:pt x="97364" y="18077"/>
                </a:lnTo>
                <a:lnTo>
                  <a:pt x="96825" y="15793"/>
                </a:lnTo>
                <a:lnTo>
                  <a:pt x="96132" y="13499"/>
                </a:lnTo>
                <a:lnTo>
                  <a:pt x="95364" y="11332"/>
                </a:lnTo>
                <a:lnTo>
                  <a:pt x="94448" y="9407"/>
                </a:lnTo>
                <a:lnTo>
                  <a:pt x="93371" y="7600"/>
                </a:lnTo>
                <a:lnTo>
                  <a:pt x="92220" y="5909"/>
                </a:lnTo>
                <a:lnTo>
                  <a:pt x="90914" y="4470"/>
                </a:lnTo>
                <a:lnTo>
                  <a:pt x="89614" y="3139"/>
                </a:lnTo>
                <a:lnTo>
                  <a:pt x="88153" y="2060"/>
                </a:lnTo>
                <a:lnTo>
                  <a:pt x="86699" y="1214"/>
                </a:lnTo>
                <a:lnTo>
                  <a:pt x="85083" y="612"/>
                </a:lnTo>
                <a:lnTo>
                  <a:pt x="83474" y="126"/>
                </a:lnTo>
                <a:lnTo>
                  <a:pt x="81784" y="9"/>
                </a:lnTo>
                <a:close/>
                <a:moveTo>
                  <a:pt x="38209" y="68557"/>
                </a:moveTo>
                <a:lnTo>
                  <a:pt x="35677" y="68674"/>
                </a:lnTo>
                <a:lnTo>
                  <a:pt x="32916" y="69033"/>
                </a:lnTo>
                <a:lnTo>
                  <a:pt x="29921" y="69636"/>
                </a:lnTo>
                <a:lnTo>
                  <a:pt x="26857" y="70481"/>
                </a:lnTo>
                <a:lnTo>
                  <a:pt x="23706" y="71444"/>
                </a:lnTo>
                <a:lnTo>
                  <a:pt x="20487" y="72775"/>
                </a:lnTo>
                <a:lnTo>
                  <a:pt x="17343" y="74340"/>
                </a:lnTo>
                <a:lnTo>
                  <a:pt x="15808" y="75176"/>
                </a:lnTo>
                <a:lnTo>
                  <a:pt x="14347" y="76021"/>
                </a:lnTo>
                <a:lnTo>
                  <a:pt x="12893" y="76983"/>
                </a:lnTo>
                <a:lnTo>
                  <a:pt x="11432" y="78072"/>
                </a:lnTo>
                <a:lnTo>
                  <a:pt x="10052" y="79151"/>
                </a:lnTo>
                <a:lnTo>
                  <a:pt x="8746" y="80239"/>
                </a:lnTo>
                <a:lnTo>
                  <a:pt x="7446" y="81444"/>
                </a:lnTo>
                <a:lnTo>
                  <a:pt x="6294" y="82766"/>
                </a:lnTo>
                <a:lnTo>
                  <a:pt x="5217" y="84098"/>
                </a:lnTo>
                <a:lnTo>
                  <a:pt x="4147" y="85419"/>
                </a:lnTo>
                <a:lnTo>
                  <a:pt x="3224" y="86868"/>
                </a:lnTo>
                <a:lnTo>
                  <a:pt x="2457" y="88316"/>
                </a:lnTo>
                <a:lnTo>
                  <a:pt x="1689" y="89880"/>
                </a:lnTo>
                <a:lnTo>
                  <a:pt x="1151" y="91562"/>
                </a:lnTo>
                <a:lnTo>
                  <a:pt x="618" y="93127"/>
                </a:lnTo>
                <a:lnTo>
                  <a:pt x="309" y="94934"/>
                </a:lnTo>
                <a:lnTo>
                  <a:pt x="80" y="96742"/>
                </a:lnTo>
                <a:lnTo>
                  <a:pt x="0" y="98550"/>
                </a:lnTo>
                <a:lnTo>
                  <a:pt x="0" y="119990"/>
                </a:lnTo>
                <a:lnTo>
                  <a:pt x="76337" y="119990"/>
                </a:lnTo>
                <a:lnTo>
                  <a:pt x="76337" y="98550"/>
                </a:lnTo>
                <a:lnTo>
                  <a:pt x="76263" y="96742"/>
                </a:lnTo>
                <a:lnTo>
                  <a:pt x="76108" y="94934"/>
                </a:lnTo>
                <a:lnTo>
                  <a:pt x="75724" y="93127"/>
                </a:lnTo>
                <a:lnTo>
                  <a:pt x="75266" y="91562"/>
                </a:lnTo>
                <a:lnTo>
                  <a:pt x="74654" y="89880"/>
                </a:lnTo>
                <a:lnTo>
                  <a:pt x="73960" y="88316"/>
                </a:lnTo>
                <a:lnTo>
                  <a:pt x="73119" y="86868"/>
                </a:lnTo>
                <a:lnTo>
                  <a:pt x="72196" y="85419"/>
                </a:lnTo>
                <a:lnTo>
                  <a:pt x="71200" y="84098"/>
                </a:lnTo>
                <a:lnTo>
                  <a:pt x="70049" y="82766"/>
                </a:lnTo>
                <a:lnTo>
                  <a:pt x="68897" y="81444"/>
                </a:lnTo>
                <a:lnTo>
                  <a:pt x="67591" y="80239"/>
                </a:lnTo>
                <a:lnTo>
                  <a:pt x="66291" y="79151"/>
                </a:lnTo>
                <a:lnTo>
                  <a:pt x="64911" y="78072"/>
                </a:lnTo>
                <a:lnTo>
                  <a:pt x="63525" y="76983"/>
                </a:lnTo>
                <a:lnTo>
                  <a:pt x="62070" y="76021"/>
                </a:lnTo>
                <a:lnTo>
                  <a:pt x="60535" y="75176"/>
                </a:lnTo>
                <a:lnTo>
                  <a:pt x="59000" y="74340"/>
                </a:lnTo>
                <a:lnTo>
                  <a:pt x="55855" y="72775"/>
                </a:lnTo>
                <a:lnTo>
                  <a:pt x="52631" y="71444"/>
                </a:lnTo>
                <a:lnTo>
                  <a:pt x="49486" y="70481"/>
                </a:lnTo>
                <a:lnTo>
                  <a:pt x="46416" y="69636"/>
                </a:lnTo>
                <a:lnTo>
                  <a:pt x="43501" y="69033"/>
                </a:lnTo>
                <a:lnTo>
                  <a:pt x="40740" y="68674"/>
                </a:lnTo>
                <a:lnTo>
                  <a:pt x="38209" y="68557"/>
                </a:lnTo>
                <a:close/>
                <a:moveTo>
                  <a:pt x="81784" y="68557"/>
                </a:moveTo>
                <a:lnTo>
                  <a:pt x="79253" y="68674"/>
                </a:lnTo>
                <a:lnTo>
                  <a:pt x="76492" y="69033"/>
                </a:lnTo>
                <a:lnTo>
                  <a:pt x="77718" y="70365"/>
                </a:lnTo>
                <a:lnTo>
                  <a:pt x="78795" y="71803"/>
                </a:lnTo>
                <a:lnTo>
                  <a:pt x="79872" y="73251"/>
                </a:lnTo>
                <a:lnTo>
                  <a:pt x="80868" y="74816"/>
                </a:lnTo>
                <a:lnTo>
                  <a:pt x="81784" y="76507"/>
                </a:lnTo>
                <a:lnTo>
                  <a:pt x="82706" y="78189"/>
                </a:lnTo>
                <a:lnTo>
                  <a:pt x="83554" y="79880"/>
                </a:lnTo>
                <a:lnTo>
                  <a:pt x="84242" y="81687"/>
                </a:lnTo>
                <a:lnTo>
                  <a:pt x="84935" y="83612"/>
                </a:lnTo>
                <a:lnTo>
                  <a:pt x="85548" y="85536"/>
                </a:lnTo>
                <a:lnTo>
                  <a:pt x="86086" y="87470"/>
                </a:lnTo>
                <a:lnTo>
                  <a:pt x="86470" y="89637"/>
                </a:lnTo>
                <a:lnTo>
                  <a:pt x="86847" y="91688"/>
                </a:lnTo>
                <a:lnTo>
                  <a:pt x="87083" y="93972"/>
                </a:lnTo>
                <a:lnTo>
                  <a:pt x="87231" y="96139"/>
                </a:lnTo>
                <a:lnTo>
                  <a:pt x="87231" y="98550"/>
                </a:lnTo>
                <a:lnTo>
                  <a:pt x="87231" y="119990"/>
                </a:lnTo>
                <a:lnTo>
                  <a:pt x="119993" y="119990"/>
                </a:lnTo>
                <a:lnTo>
                  <a:pt x="119993" y="98550"/>
                </a:lnTo>
                <a:lnTo>
                  <a:pt x="119919" y="96742"/>
                </a:lnTo>
                <a:lnTo>
                  <a:pt x="119684" y="94934"/>
                </a:lnTo>
                <a:lnTo>
                  <a:pt x="119381" y="93127"/>
                </a:lnTo>
                <a:lnTo>
                  <a:pt x="118842" y="91562"/>
                </a:lnTo>
                <a:lnTo>
                  <a:pt x="118304" y="89880"/>
                </a:lnTo>
                <a:lnTo>
                  <a:pt x="117536" y="88316"/>
                </a:lnTo>
                <a:lnTo>
                  <a:pt x="116768" y="86868"/>
                </a:lnTo>
                <a:lnTo>
                  <a:pt x="115852" y="85419"/>
                </a:lnTo>
                <a:lnTo>
                  <a:pt x="114775" y="84098"/>
                </a:lnTo>
                <a:lnTo>
                  <a:pt x="113705" y="82766"/>
                </a:lnTo>
                <a:lnTo>
                  <a:pt x="112553" y="81444"/>
                </a:lnTo>
                <a:lnTo>
                  <a:pt x="111247" y="80239"/>
                </a:lnTo>
                <a:lnTo>
                  <a:pt x="109941" y="79151"/>
                </a:lnTo>
                <a:lnTo>
                  <a:pt x="108561" y="78072"/>
                </a:lnTo>
                <a:lnTo>
                  <a:pt x="107106" y="76983"/>
                </a:lnTo>
                <a:lnTo>
                  <a:pt x="105646" y="76021"/>
                </a:lnTo>
                <a:lnTo>
                  <a:pt x="104191" y="75176"/>
                </a:lnTo>
                <a:lnTo>
                  <a:pt x="102656" y="74340"/>
                </a:lnTo>
                <a:lnTo>
                  <a:pt x="99512" y="72775"/>
                </a:lnTo>
                <a:lnTo>
                  <a:pt x="96287" y="71444"/>
                </a:lnTo>
                <a:lnTo>
                  <a:pt x="93142" y="70481"/>
                </a:lnTo>
                <a:lnTo>
                  <a:pt x="90072" y="69636"/>
                </a:lnTo>
                <a:lnTo>
                  <a:pt x="87083" y="69033"/>
                </a:lnTo>
                <a:lnTo>
                  <a:pt x="84316" y="68674"/>
                </a:lnTo>
                <a:lnTo>
                  <a:pt x="81784" y="68557"/>
                </a:lnTo>
                <a:close/>
              </a:path>
            </a:pathLst>
          </a:cu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461" name="Shape 461"/>
          <p:cNvPicPr preferRelativeResize="0"/>
          <p:nvPr/>
        </p:nvPicPr>
        <p:blipFill rotWithShape="1">
          <a:blip r:embed="rId3">
            <a:alphaModFix/>
          </a:blip>
          <a:srcRect b="0" l="9461" r="18206" t="0"/>
          <a:stretch/>
        </p:blipFill>
        <p:spPr>
          <a:xfrm>
            <a:off x="6389500" y="1329299"/>
            <a:ext cx="2329048" cy="1737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5" name="Shape 465"/>
        <p:cNvGrpSpPr/>
        <p:nvPr/>
      </p:nvGrpSpPr>
      <p:grpSpPr>
        <a:xfrm>
          <a:off x="0" y="0"/>
          <a:ext cx="0" cy="0"/>
          <a:chOff x="0" y="0"/>
          <a:chExt cx="0" cy="0"/>
        </a:xfrm>
      </p:grpSpPr>
      <p:cxnSp>
        <p:nvCxnSpPr>
          <p:cNvPr id="466" name="Shape 466"/>
          <p:cNvCxnSpPr/>
          <p:nvPr/>
        </p:nvCxnSpPr>
        <p:spPr>
          <a:xfrm>
            <a:off x="2658400" y="900029"/>
            <a:ext cx="786300" cy="0"/>
          </a:xfrm>
          <a:prstGeom prst="straightConnector1">
            <a:avLst/>
          </a:prstGeom>
          <a:noFill/>
          <a:ln cap="flat" cmpd="sng" w="28575">
            <a:solidFill>
              <a:schemeClr val="accent4"/>
            </a:solidFill>
            <a:prstDash val="solid"/>
            <a:round/>
            <a:headEnd len="lg" w="lg" type="none"/>
            <a:tailEnd len="lg" w="lg" type="none"/>
          </a:ln>
        </p:spPr>
      </p:cxnSp>
      <p:sp>
        <p:nvSpPr>
          <p:cNvPr id="467" name="Shape 467"/>
          <p:cNvSpPr txBox="1"/>
          <p:nvPr>
            <p:ph type="title"/>
          </p:nvPr>
        </p:nvSpPr>
        <p:spPr>
          <a:xfrm>
            <a:off x="2558725" y="216900"/>
            <a:ext cx="4308000" cy="556800"/>
          </a:xfrm>
          <a:prstGeom prst="rect">
            <a:avLst/>
          </a:prstGeom>
        </p:spPr>
        <p:txBody>
          <a:bodyPr anchorCtr="0" anchor="t" bIns="91425" lIns="91425" rIns="91425" tIns="91425">
            <a:noAutofit/>
          </a:bodyPr>
          <a:lstStyle/>
          <a:p>
            <a:pPr lvl="0" rtl="0">
              <a:lnSpc>
                <a:spcPct val="100000"/>
              </a:lnSpc>
              <a:spcBef>
                <a:spcPts val="0"/>
              </a:spcBef>
              <a:buNone/>
            </a:pPr>
            <a:r>
              <a:rPr lang="en"/>
              <a:t>BuzzFeed</a:t>
            </a:r>
          </a:p>
        </p:txBody>
      </p:sp>
      <p:sp>
        <p:nvSpPr>
          <p:cNvPr id="468" name="Shape 468"/>
          <p:cNvSpPr txBox="1"/>
          <p:nvPr>
            <p:ph idx="1" type="body"/>
          </p:nvPr>
        </p:nvSpPr>
        <p:spPr>
          <a:xfrm>
            <a:off x="2582299" y="1231141"/>
            <a:ext cx="3645900" cy="3223500"/>
          </a:xfrm>
          <a:prstGeom prst="rect">
            <a:avLst/>
          </a:prstGeom>
        </p:spPr>
        <p:txBody>
          <a:bodyPr anchorCtr="0" anchor="t" bIns="68575" lIns="68575" rIns="68575" tIns="68575">
            <a:noAutofit/>
          </a:bodyPr>
          <a:lstStyle/>
          <a:p>
            <a:pPr indent="0" lvl="0" marL="0" rtl="0">
              <a:lnSpc>
                <a:spcPct val="100000"/>
              </a:lnSpc>
              <a:spcBef>
                <a:spcPts val="0"/>
              </a:spcBef>
              <a:spcAft>
                <a:spcPts val="500"/>
              </a:spcAft>
              <a:buNone/>
            </a:pPr>
            <a:r>
              <a:rPr b="1" lang="en" sz="1400">
                <a:solidFill>
                  <a:schemeClr val="dk1"/>
                </a:solidFill>
              </a:rPr>
              <a:t>Research with Surveys 360</a:t>
            </a:r>
          </a:p>
          <a:p>
            <a:pPr indent="0" lvl="0" marL="0" rtl="0">
              <a:lnSpc>
                <a:spcPct val="100000"/>
              </a:lnSpc>
              <a:spcBef>
                <a:spcPts val="0"/>
              </a:spcBef>
              <a:buNone/>
            </a:pPr>
            <a:r>
              <a:rPr lang="en" sz="1200">
                <a:solidFill>
                  <a:schemeClr val="dk2"/>
                </a:solidFill>
              </a:rPr>
              <a:t>BuzzFeed launched their unique advertising strategy by placing products in their fun, interactive videos.</a:t>
            </a:r>
          </a:p>
          <a:p>
            <a:pPr indent="0" lvl="0" marL="0" rtl="0">
              <a:lnSpc>
                <a:spcPct val="100000"/>
              </a:lnSpc>
              <a:spcBef>
                <a:spcPts val="1500"/>
              </a:spcBef>
              <a:spcAft>
                <a:spcPts val="500"/>
              </a:spcAft>
              <a:buNone/>
            </a:pPr>
            <a:r>
              <a:rPr b="1" lang="en" sz="1400">
                <a:solidFill>
                  <a:schemeClr val="dk1"/>
                </a:solidFill>
              </a:rPr>
              <a:t>What They Did</a:t>
            </a:r>
          </a:p>
          <a:p>
            <a:pPr indent="0" lvl="0" marL="0" rtl="0">
              <a:lnSpc>
                <a:spcPct val="100000"/>
              </a:lnSpc>
              <a:spcBef>
                <a:spcPts val="0"/>
              </a:spcBef>
              <a:buNone/>
            </a:pPr>
            <a:r>
              <a:rPr lang="en" sz="1200">
                <a:solidFill>
                  <a:schemeClr val="dk2"/>
                </a:solidFill>
              </a:rPr>
              <a:t>They needed to understand how effective their ads were with the audiences that were viewing them.</a:t>
            </a:r>
          </a:p>
          <a:p>
            <a:pPr indent="0" lvl="0" marL="0" rtl="0">
              <a:lnSpc>
                <a:spcPct val="100000"/>
              </a:lnSpc>
              <a:spcBef>
                <a:spcPts val="1500"/>
              </a:spcBef>
              <a:spcAft>
                <a:spcPts val="500"/>
              </a:spcAft>
              <a:buNone/>
            </a:pPr>
            <a:r>
              <a:rPr b="1" lang="en" sz="1400">
                <a:solidFill>
                  <a:schemeClr val="dk1"/>
                </a:solidFill>
              </a:rPr>
              <a:t>Outcome</a:t>
            </a:r>
          </a:p>
          <a:p>
            <a:pPr indent="0" lvl="0" marL="0" rtl="0">
              <a:lnSpc>
                <a:spcPct val="100000"/>
              </a:lnSpc>
              <a:spcBef>
                <a:spcPts val="0"/>
              </a:spcBef>
              <a:buNone/>
            </a:pPr>
            <a:r>
              <a:rPr lang="en" sz="1200">
                <a:solidFill>
                  <a:schemeClr val="dk2"/>
                </a:solidFill>
              </a:rPr>
              <a:t>Through Google Surveys 360, they were able to target the audiences who had seen their ads and understand the effectiveness of their strategy, as well as share the results with their clients.</a:t>
            </a:r>
          </a:p>
          <a:p>
            <a:pPr indent="0" lvl="0" marL="0" rtl="0">
              <a:lnSpc>
                <a:spcPct val="100000"/>
              </a:lnSpc>
              <a:spcBef>
                <a:spcPts val="0"/>
              </a:spcBef>
              <a:buNone/>
            </a:pPr>
            <a:r>
              <a:t/>
            </a:r>
            <a:endParaRPr sz="1200">
              <a:solidFill>
                <a:schemeClr val="dk2"/>
              </a:solidFill>
            </a:endParaRPr>
          </a:p>
        </p:txBody>
      </p:sp>
      <p:sp>
        <p:nvSpPr>
          <p:cNvPr id="469" name="Shape 469"/>
          <p:cNvSpPr/>
          <p:nvPr/>
        </p:nvSpPr>
        <p:spPr>
          <a:xfrm>
            <a:off x="0" y="0"/>
            <a:ext cx="2202900" cy="47832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470" name="Shape 470"/>
          <p:cNvSpPr txBox="1"/>
          <p:nvPr>
            <p:ph type="title"/>
          </p:nvPr>
        </p:nvSpPr>
        <p:spPr>
          <a:xfrm>
            <a:off x="158700" y="2330425"/>
            <a:ext cx="1885500" cy="769500"/>
          </a:xfrm>
          <a:prstGeom prst="rect">
            <a:avLst/>
          </a:prstGeom>
        </p:spPr>
        <p:txBody>
          <a:bodyPr anchorCtr="0" anchor="t" bIns="91425" lIns="91425" rIns="91425" tIns="91425">
            <a:noAutofit/>
          </a:bodyPr>
          <a:lstStyle/>
          <a:p>
            <a:pPr lvl="0" rtl="0" algn="ctr">
              <a:lnSpc>
                <a:spcPct val="100000"/>
              </a:lnSpc>
              <a:spcBef>
                <a:spcPts val="0"/>
              </a:spcBef>
              <a:buNone/>
            </a:pPr>
            <a:r>
              <a:rPr lang="en" sz="2000">
                <a:solidFill>
                  <a:srgbClr val="FFFFFF"/>
                </a:solidFill>
              </a:rPr>
              <a:t>Ad Effectiveness Measurement </a:t>
            </a:r>
          </a:p>
        </p:txBody>
      </p:sp>
      <p:sp>
        <p:nvSpPr>
          <p:cNvPr id="471" name="Shape 471"/>
          <p:cNvSpPr/>
          <p:nvPr/>
        </p:nvSpPr>
        <p:spPr>
          <a:xfrm>
            <a:off x="851762" y="1650200"/>
            <a:ext cx="499374" cy="499377"/>
          </a:xfrm>
          <a:custGeom>
            <a:pathLst>
              <a:path extrusionOk="0" h="168424" w="168423">
                <a:moveTo>
                  <a:pt x="82620" y="53612"/>
                </a:moveTo>
                <a:lnTo>
                  <a:pt x="81090" y="53734"/>
                </a:lnTo>
                <a:lnTo>
                  <a:pt x="79560" y="53918"/>
                </a:lnTo>
                <a:lnTo>
                  <a:pt x="78030" y="54224"/>
                </a:lnTo>
                <a:lnTo>
                  <a:pt x="76561" y="54530"/>
                </a:lnTo>
                <a:lnTo>
                  <a:pt x="75093" y="54958"/>
                </a:lnTo>
                <a:lnTo>
                  <a:pt x="73685" y="55448"/>
                </a:lnTo>
                <a:lnTo>
                  <a:pt x="72277" y="55998"/>
                </a:lnTo>
                <a:lnTo>
                  <a:pt x="70931" y="56610"/>
                </a:lnTo>
                <a:lnTo>
                  <a:pt x="69585" y="57284"/>
                </a:lnTo>
                <a:lnTo>
                  <a:pt x="68299" y="58018"/>
                </a:lnTo>
                <a:lnTo>
                  <a:pt x="67075" y="58814"/>
                </a:lnTo>
                <a:lnTo>
                  <a:pt x="65913" y="59670"/>
                </a:lnTo>
                <a:lnTo>
                  <a:pt x="64750" y="60588"/>
                </a:lnTo>
                <a:lnTo>
                  <a:pt x="63648" y="61568"/>
                </a:lnTo>
                <a:lnTo>
                  <a:pt x="62547" y="62547"/>
                </a:lnTo>
                <a:lnTo>
                  <a:pt x="61567" y="63648"/>
                </a:lnTo>
                <a:lnTo>
                  <a:pt x="60588" y="64750"/>
                </a:lnTo>
                <a:lnTo>
                  <a:pt x="59670" y="65913"/>
                </a:lnTo>
                <a:lnTo>
                  <a:pt x="58813" y="67076"/>
                </a:lnTo>
                <a:lnTo>
                  <a:pt x="58018" y="68300"/>
                </a:lnTo>
                <a:lnTo>
                  <a:pt x="57283" y="69585"/>
                </a:lnTo>
                <a:lnTo>
                  <a:pt x="56610" y="70931"/>
                </a:lnTo>
                <a:lnTo>
                  <a:pt x="55998" y="72278"/>
                </a:lnTo>
                <a:lnTo>
                  <a:pt x="55447" y="73685"/>
                </a:lnTo>
                <a:lnTo>
                  <a:pt x="54958" y="75093"/>
                </a:lnTo>
                <a:lnTo>
                  <a:pt x="54529" y="76562"/>
                </a:lnTo>
                <a:lnTo>
                  <a:pt x="54223" y="78030"/>
                </a:lnTo>
                <a:lnTo>
                  <a:pt x="53917" y="79560"/>
                </a:lnTo>
                <a:lnTo>
                  <a:pt x="53734" y="81090"/>
                </a:lnTo>
                <a:lnTo>
                  <a:pt x="53611" y="82620"/>
                </a:lnTo>
                <a:lnTo>
                  <a:pt x="53611" y="84212"/>
                </a:lnTo>
                <a:lnTo>
                  <a:pt x="53611" y="85803"/>
                </a:lnTo>
                <a:lnTo>
                  <a:pt x="53734" y="87333"/>
                </a:lnTo>
                <a:lnTo>
                  <a:pt x="53917" y="88863"/>
                </a:lnTo>
                <a:lnTo>
                  <a:pt x="54223" y="90393"/>
                </a:lnTo>
                <a:lnTo>
                  <a:pt x="54529" y="91862"/>
                </a:lnTo>
                <a:lnTo>
                  <a:pt x="54958" y="93331"/>
                </a:lnTo>
                <a:lnTo>
                  <a:pt x="55447" y="94738"/>
                </a:lnTo>
                <a:lnTo>
                  <a:pt x="55998" y="96146"/>
                </a:lnTo>
                <a:lnTo>
                  <a:pt x="56610" y="97492"/>
                </a:lnTo>
                <a:lnTo>
                  <a:pt x="57283" y="98839"/>
                </a:lnTo>
                <a:lnTo>
                  <a:pt x="58018" y="100124"/>
                </a:lnTo>
                <a:lnTo>
                  <a:pt x="58813" y="101348"/>
                </a:lnTo>
                <a:lnTo>
                  <a:pt x="59670" y="102511"/>
                </a:lnTo>
                <a:lnTo>
                  <a:pt x="60588" y="103673"/>
                </a:lnTo>
                <a:lnTo>
                  <a:pt x="61567" y="104775"/>
                </a:lnTo>
                <a:lnTo>
                  <a:pt x="62547" y="105877"/>
                </a:lnTo>
                <a:lnTo>
                  <a:pt x="63648" y="106856"/>
                </a:lnTo>
                <a:lnTo>
                  <a:pt x="64750" y="107835"/>
                </a:lnTo>
                <a:lnTo>
                  <a:pt x="65913" y="108753"/>
                </a:lnTo>
                <a:lnTo>
                  <a:pt x="67075" y="109610"/>
                </a:lnTo>
                <a:lnTo>
                  <a:pt x="68299" y="110405"/>
                </a:lnTo>
                <a:lnTo>
                  <a:pt x="69585" y="111140"/>
                </a:lnTo>
                <a:lnTo>
                  <a:pt x="70931" y="111813"/>
                </a:lnTo>
                <a:lnTo>
                  <a:pt x="72277" y="112425"/>
                </a:lnTo>
                <a:lnTo>
                  <a:pt x="73685" y="112976"/>
                </a:lnTo>
                <a:lnTo>
                  <a:pt x="75093" y="113465"/>
                </a:lnTo>
                <a:lnTo>
                  <a:pt x="76561" y="113894"/>
                </a:lnTo>
                <a:lnTo>
                  <a:pt x="78030" y="114200"/>
                </a:lnTo>
                <a:lnTo>
                  <a:pt x="79560" y="114506"/>
                </a:lnTo>
                <a:lnTo>
                  <a:pt x="81090" y="114689"/>
                </a:lnTo>
                <a:lnTo>
                  <a:pt x="82620" y="114812"/>
                </a:lnTo>
                <a:lnTo>
                  <a:pt x="85803" y="114812"/>
                </a:lnTo>
                <a:lnTo>
                  <a:pt x="87333" y="114689"/>
                </a:lnTo>
                <a:lnTo>
                  <a:pt x="88863" y="114506"/>
                </a:lnTo>
                <a:lnTo>
                  <a:pt x="90393" y="114200"/>
                </a:lnTo>
                <a:lnTo>
                  <a:pt x="91862" y="113894"/>
                </a:lnTo>
                <a:lnTo>
                  <a:pt x="93330" y="113465"/>
                </a:lnTo>
                <a:lnTo>
                  <a:pt x="94738" y="112976"/>
                </a:lnTo>
                <a:lnTo>
                  <a:pt x="96146" y="112425"/>
                </a:lnTo>
                <a:lnTo>
                  <a:pt x="97492" y="111813"/>
                </a:lnTo>
                <a:lnTo>
                  <a:pt x="98838" y="111140"/>
                </a:lnTo>
                <a:lnTo>
                  <a:pt x="100124" y="110405"/>
                </a:lnTo>
                <a:lnTo>
                  <a:pt x="101348" y="109610"/>
                </a:lnTo>
                <a:lnTo>
                  <a:pt x="102510" y="108753"/>
                </a:lnTo>
                <a:lnTo>
                  <a:pt x="103673" y="107835"/>
                </a:lnTo>
                <a:lnTo>
                  <a:pt x="104775" y="106856"/>
                </a:lnTo>
                <a:lnTo>
                  <a:pt x="105876" y="105877"/>
                </a:lnTo>
                <a:lnTo>
                  <a:pt x="106856" y="104775"/>
                </a:lnTo>
                <a:lnTo>
                  <a:pt x="107835" y="103673"/>
                </a:lnTo>
                <a:lnTo>
                  <a:pt x="108753" y="102511"/>
                </a:lnTo>
                <a:lnTo>
                  <a:pt x="109610" y="101348"/>
                </a:lnTo>
                <a:lnTo>
                  <a:pt x="110405" y="100124"/>
                </a:lnTo>
                <a:lnTo>
                  <a:pt x="111140" y="98839"/>
                </a:lnTo>
                <a:lnTo>
                  <a:pt x="111813" y="97492"/>
                </a:lnTo>
                <a:lnTo>
                  <a:pt x="112425" y="96146"/>
                </a:lnTo>
                <a:lnTo>
                  <a:pt x="112976" y="94738"/>
                </a:lnTo>
                <a:lnTo>
                  <a:pt x="113465" y="93331"/>
                </a:lnTo>
                <a:lnTo>
                  <a:pt x="113894" y="91862"/>
                </a:lnTo>
                <a:lnTo>
                  <a:pt x="114200" y="90393"/>
                </a:lnTo>
                <a:lnTo>
                  <a:pt x="114506" y="88863"/>
                </a:lnTo>
                <a:lnTo>
                  <a:pt x="114689" y="87333"/>
                </a:lnTo>
                <a:lnTo>
                  <a:pt x="114812" y="85803"/>
                </a:lnTo>
                <a:lnTo>
                  <a:pt x="114812" y="84212"/>
                </a:lnTo>
                <a:lnTo>
                  <a:pt x="114812" y="82620"/>
                </a:lnTo>
                <a:lnTo>
                  <a:pt x="114689" y="81090"/>
                </a:lnTo>
                <a:lnTo>
                  <a:pt x="114506" y="79560"/>
                </a:lnTo>
                <a:lnTo>
                  <a:pt x="114200" y="78030"/>
                </a:lnTo>
                <a:lnTo>
                  <a:pt x="113894" y="76562"/>
                </a:lnTo>
                <a:lnTo>
                  <a:pt x="113465" y="75093"/>
                </a:lnTo>
                <a:lnTo>
                  <a:pt x="112976" y="73685"/>
                </a:lnTo>
                <a:lnTo>
                  <a:pt x="112425" y="72278"/>
                </a:lnTo>
                <a:lnTo>
                  <a:pt x="111813" y="70931"/>
                </a:lnTo>
                <a:lnTo>
                  <a:pt x="111140" y="69585"/>
                </a:lnTo>
                <a:lnTo>
                  <a:pt x="110405" y="68300"/>
                </a:lnTo>
                <a:lnTo>
                  <a:pt x="109610" y="67076"/>
                </a:lnTo>
                <a:lnTo>
                  <a:pt x="108753" y="65913"/>
                </a:lnTo>
                <a:lnTo>
                  <a:pt x="107835" y="64750"/>
                </a:lnTo>
                <a:lnTo>
                  <a:pt x="106856" y="63648"/>
                </a:lnTo>
                <a:lnTo>
                  <a:pt x="105876" y="62547"/>
                </a:lnTo>
                <a:lnTo>
                  <a:pt x="104775" y="61568"/>
                </a:lnTo>
                <a:lnTo>
                  <a:pt x="103673" y="60588"/>
                </a:lnTo>
                <a:lnTo>
                  <a:pt x="102510" y="59670"/>
                </a:lnTo>
                <a:lnTo>
                  <a:pt x="101348" y="58814"/>
                </a:lnTo>
                <a:lnTo>
                  <a:pt x="100124" y="58018"/>
                </a:lnTo>
                <a:lnTo>
                  <a:pt x="98838" y="57284"/>
                </a:lnTo>
                <a:lnTo>
                  <a:pt x="97492" y="56610"/>
                </a:lnTo>
                <a:lnTo>
                  <a:pt x="96146" y="55998"/>
                </a:lnTo>
                <a:lnTo>
                  <a:pt x="94738" y="55448"/>
                </a:lnTo>
                <a:lnTo>
                  <a:pt x="93330" y="54958"/>
                </a:lnTo>
                <a:lnTo>
                  <a:pt x="91862" y="54530"/>
                </a:lnTo>
                <a:lnTo>
                  <a:pt x="90393" y="54224"/>
                </a:lnTo>
                <a:lnTo>
                  <a:pt x="88863" y="53918"/>
                </a:lnTo>
                <a:lnTo>
                  <a:pt x="87333" y="53734"/>
                </a:lnTo>
                <a:lnTo>
                  <a:pt x="85803" y="53612"/>
                </a:lnTo>
                <a:close/>
                <a:moveTo>
                  <a:pt x="84212" y="30600"/>
                </a:moveTo>
                <a:lnTo>
                  <a:pt x="86966" y="30723"/>
                </a:lnTo>
                <a:lnTo>
                  <a:pt x="89720" y="30906"/>
                </a:lnTo>
                <a:lnTo>
                  <a:pt x="92351" y="31212"/>
                </a:lnTo>
                <a:lnTo>
                  <a:pt x="95044" y="31702"/>
                </a:lnTo>
                <a:lnTo>
                  <a:pt x="97614" y="32314"/>
                </a:lnTo>
                <a:lnTo>
                  <a:pt x="100185" y="33048"/>
                </a:lnTo>
                <a:lnTo>
                  <a:pt x="102633" y="33844"/>
                </a:lnTo>
                <a:lnTo>
                  <a:pt x="105081" y="34823"/>
                </a:lnTo>
                <a:lnTo>
                  <a:pt x="107468" y="35925"/>
                </a:lnTo>
                <a:lnTo>
                  <a:pt x="109793" y="37087"/>
                </a:lnTo>
                <a:lnTo>
                  <a:pt x="111996" y="38373"/>
                </a:lnTo>
                <a:lnTo>
                  <a:pt x="114200" y="39780"/>
                </a:lnTo>
                <a:lnTo>
                  <a:pt x="116280" y="41249"/>
                </a:lnTo>
                <a:lnTo>
                  <a:pt x="118300" y="42840"/>
                </a:lnTo>
                <a:lnTo>
                  <a:pt x="120258" y="44554"/>
                </a:lnTo>
                <a:lnTo>
                  <a:pt x="122094" y="46329"/>
                </a:lnTo>
                <a:lnTo>
                  <a:pt x="123869" y="48165"/>
                </a:lnTo>
                <a:lnTo>
                  <a:pt x="125583" y="50123"/>
                </a:lnTo>
                <a:lnTo>
                  <a:pt x="127174" y="52143"/>
                </a:lnTo>
                <a:lnTo>
                  <a:pt x="128643" y="54224"/>
                </a:lnTo>
                <a:lnTo>
                  <a:pt x="130050" y="56427"/>
                </a:lnTo>
                <a:lnTo>
                  <a:pt x="131336" y="58630"/>
                </a:lnTo>
                <a:lnTo>
                  <a:pt x="132498" y="60956"/>
                </a:lnTo>
                <a:lnTo>
                  <a:pt x="133600" y="63342"/>
                </a:lnTo>
                <a:lnTo>
                  <a:pt x="134579" y="65790"/>
                </a:lnTo>
                <a:lnTo>
                  <a:pt x="135375" y="68238"/>
                </a:lnTo>
                <a:lnTo>
                  <a:pt x="136109" y="70809"/>
                </a:lnTo>
                <a:lnTo>
                  <a:pt x="136721" y="73379"/>
                </a:lnTo>
                <a:lnTo>
                  <a:pt x="137211" y="76072"/>
                </a:lnTo>
                <a:lnTo>
                  <a:pt x="137517" y="78704"/>
                </a:lnTo>
                <a:lnTo>
                  <a:pt x="137700" y="81458"/>
                </a:lnTo>
                <a:lnTo>
                  <a:pt x="137823" y="84212"/>
                </a:lnTo>
                <a:lnTo>
                  <a:pt x="137700" y="86966"/>
                </a:lnTo>
                <a:lnTo>
                  <a:pt x="137517" y="89720"/>
                </a:lnTo>
                <a:lnTo>
                  <a:pt x="137211" y="92351"/>
                </a:lnTo>
                <a:lnTo>
                  <a:pt x="136721" y="95044"/>
                </a:lnTo>
                <a:lnTo>
                  <a:pt x="136109" y="97615"/>
                </a:lnTo>
                <a:lnTo>
                  <a:pt x="135375" y="100185"/>
                </a:lnTo>
                <a:lnTo>
                  <a:pt x="134579" y="102633"/>
                </a:lnTo>
                <a:lnTo>
                  <a:pt x="133600" y="105081"/>
                </a:lnTo>
                <a:lnTo>
                  <a:pt x="132498" y="107468"/>
                </a:lnTo>
                <a:lnTo>
                  <a:pt x="131336" y="109793"/>
                </a:lnTo>
                <a:lnTo>
                  <a:pt x="130050" y="111997"/>
                </a:lnTo>
                <a:lnTo>
                  <a:pt x="128643" y="114200"/>
                </a:lnTo>
                <a:lnTo>
                  <a:pt x="127174" y="116281"/>
                </a:lnTo>
                <a:lnTo>
                  <a:pt x="125583" y="118300"/>
                </a:lnTo>
                <a:lnTo>
                  <a:pt x="123869" y="120259"/>
                </a:lnTo>
                <a:lnTo>
                  <a:pt x="122094" y="122095"/>
                </a:lnTo>
                <a:lnTo>
                  <a:pt x="120258" y="123870"/>
                </a:lnTo>
                <a:lnTo>
                  <a:pt x="118300" y="125583"/>
                </a:lnTo>
                <a:lnTo>
                  <a:pt x="116280" y="127174"/>
                </a:lnTo>
                <a:lnTo>
                  <a:pt x="114200" y="128643"/>
                </a:lnTo>
                <a:lnTo>
                  <a:pt x="111996" y="130051"/>
                </a:lnTo>
                <a:lnTo>
                  <a:pt x="109793" y="131336"/>
                </a:lnTo>
                <a:lnTo>
                  <a:pt x="107468" y="132499"/>
                </a:lnTo>
                <a:lnTo>
                  <a:pt x="105081" y="133600"/>
                </a:lnTo>
                <a:lnTo>
                  <a:pt x="102633" y="134580"/>
                </a:lnTo>
                <a:lnTo>
                  <a:pt x="100185" y="135375"/>
                </a:lnTo>
                <a:lnTo>
                  <a:pt x="97614" y="136110"/>
                </a:lnTo>
                <a:lnTo>
                  <a:pt x="95044" y="136722"/>
                </a:lnTo>
                <a:lnTo>
                  <a:pt x="92351" y="137211"/>
                </a:lnTo>
                <a:lnTo>
                  <a:pt x="89720" y="137517"/>
                </a:lnTo>
                <a:lnTo>
                  <a:pt x="86966" y="137701"/>
                </a:lnTo>
                <a:lnTo>
                  <a:pt x="84212" y="137823"/>
                </a:lnTo>
                <a:lnTo>
                  <a:pt x="81457" y="137701"/>
                </a:lnTo>
                <a:lnTo>
                  <a:pt x="78703" y="137517"/>
                </a:lnTo>
                <a:lnTo>
                  <a:pt x="76072" y="137211"/>
                </a:lnTo>
                <a:lnTo>
                  <a:pt x="73379" y="136722"/>
                </a:lnTo>
                <a:lnTo>
                  <a:pt x="70809" y="136110"/>
                </a:lnTo>
                <a:lnTo>
                  <a:pt x="68238" y="135375"/>
                </a:lnTo>
                <a:lnTo>
                  <a:pt x="65790" y="134580"/>
                </a:lnTo>
                <a:lnTo>
                  <a:pt x="63342" y="133600"/>
                </a:lnTo>
                <a:lnTo>
                  <a:pt x="60955" y="132499"/>
                </a:lnTo>
                <a:lnTo>
                  <a:pt x="58630" y="131336"/>
                </a:lnTo>
                <a:lnTo>
                  <a:pt x="56427" y="130051"/>
                </a:lnTo>
                <a:lnTo>
                  <a:pt x="54223" y="128643"/>
                </a:lnTo>
                <a:lnTo>
                  <a:pt x="52143" y="127174"/>
                </a:lnTo>
                <a:lnTo>
                  <a:pt x="50123" y="125583"/>
                </a:lnTo>
                <a:lnTo>
                  <a:pt x="48165" y="123870"/>
                </a:lnTo>
                <a:lnTo>
                  <a:pt x="46329" y="122095"/>
                </a:lnTo>
                <a:lnTo>
                  <a:pt x="44554" y="120259"/>
                </a:lnTo>
                <a:lnTo>
                  <a:pt x="42840" y="118300"/>
                </a:lnTo>
                <a:lnTo>
                  <a:pt x="41249" y="116281"/>
                </a:lnTo>
                <a:lnTo>
                  <a:pt x="39780" y="114200"/>
                </a:lnTo>
                <a:lnTo>
                  <a:pt x="38373" y="111997"/>
                </a:lnTo>
                <a:lnTo>
                  <a:pt x="37087" y="109793"/>
                </a:lnTo>
                <a:lnTo>
                  <a:pt x="35925" y="107468"/>
                </a:lnTo>
                <a:lnTo>
                  <a:pt x="34823" y="105081"/>
                </a:lnTo>
                <a:lnTo>
                  <a:pt x="33844" y="102633"/>
                </a:lnTo>
                <a:lnTo>
                  <a:pt x="33048" y="100185"/>
                </a:lnTo>
                <a:lnTo>
                  <a:pt x="32314" y="97615"/>
                </a:lnTo>
                <a:lnTo>
                  <a:pt x="31702" y="95044"/>
                </a:lnTo>
                <a:lnTo>
                  <a:pt x="31212" y="92351"/>
                </a:lnTo>
                <a:lnTo>
                  <a:pt x="30906" y="89720"/>
                </a:lnTo>
                <a:lnTo>
                  <a:pt x="30723" y="86966"/>
                </a:lnTo>
                <a:lnTo>
                  <a:pt x="30600" y="84212"/>
                </a:lnTo>
                <a:lnTo>
                  <a:pt x="30723" y="81458"/>
                </a:lnTo>
                <a:lnTo>
                  <a:pt x="30906" y="78704"/>
                </a:lnTo>
                <a:lnTo>
                  <a:pt x="31212" y="76072"/>
                </a:lnTo>
                <a:lnTo>
                  <a:pt x="31702" y="73379"/>
                </a:lnTo>
                <a:lnTo>
                  <a:pt x="32314" y="70809"/>
                </a:lnTo>
                <a:lnTo>
                  <a:pt x="33048" y="68238"/>
                </a:lnTo>
                <a:lnTo>
                  <a:pt x="33844" y="65790"/>
                </a:lnTo>
                <a:lnTo>
                  <a:pt x="34823" y="63342"/>
                </a:lnTo>
                <a:lnTo>
                  <a:pt x="35925" y="60956"/>
                </a:lnTo>
                <a:lnTo>
                  <a:pt x="37087" y="58630"/>
                </a:lnTo>
                <a:lnTo>
                  <a:pt x="38373" y="56427"/>
                </a:lnTo>
                <a:lnTo>
                  <a:pt x="39780" y="54224"/>
                </a:lnTo>
                <a:lnTo>
                  <a:pt x="41249" y="52143"/>
                </a:lnTo>
                <a:lnTo>
                  <a:pt x="42840" y="50123"/>
                </a:lnTo>
                <a:lnTo>
                  <a:pt x="44554" y="48165"/>
                </a:lnTo>
                <a:lnTo>
                  <a:pt x="46329" y="46329"/>
                </a:lnTo>
                <a:lnTo>
                  <a:pt x="48165" y="44554"/>
                </a:lnTo>
                <a:lnTo>
                  <a:pt x="50123" y="42840"/>
                </a:lnTo>
                <a:lnTo>
                  <a:pt x="52143" y="41249"/>
                </a:lnTo>
                <a:lnTo>
                  <a:pt x="54223" y="39780"/>
                </a:lnTo>
                <a:lnTo>
                  <a:pt x="56427" y="38373"/>
                </a:lnTo>
                <a:lnTo>
                  <a:pt x="58630" y="37087"/>
                </a:lnTo>
                <a:lnTo>
                  <a:pt x="60955" y="35925"/>
                </a:lnTo>
                <a:lnTo>
                  <a:pt x="63342" y="34823"/>
                </a:lnTo>
                <a:lnTo>
                  <a:pt x="65790" y="33844"/>
                </a:lnTo>
                <a:lnTo>
                  <a:pt x="68238" y="33048"/>
                </a:lnTo>
                <a:lnTo>
                  <a:pt x="70809" y="32314"/>
                </a:lnTo>
                <a:lnTo>
                  <a:pt x="73379" y="31702"/>
                </a:lnTo>
                <a:lnTo>
                  <a:pt x="76072" y="31212"/>
                </a:lnTo>
                <a:lnTo>
                  <a:pt x="78703" y="30906"/>
                </a:lnTo>
                <a:lnTo>
                  <a:pt x="81457" y="30723"/>
                </a:lnTo>
                <a:lnTo>
                  <a:pt x="84212" y="30600"/>
                </a:lnTo>
                <a:close/>
                <a:moveTo>
                  <a:pt x="76561" y="0"/>
                </a:moveTo>
                <a:lnTo>
                  <a:pt x="76561" y="15790"/>
                </a:lnTo>
                <a:lnTo>
                  <a:pt x="73563" y="16157"/>
                </a:lnTo>
                <a:lnTo>
                  <a:pt x="70625" y="16708"/>
                </a:lnTo>
                <a:lnTo>
                  <a:pt x="67749" y="17320"/>
                </a:lnTo>
                <a:lnTo>
                  <a:pt x="64933" y="18054"/>
                </a:lnTo>
                <a:lnTo>
                  <a:pt x="62118" y="18972"/>
                </a:lnTo>
                <a:lnTo>
                  <a:pt x="59364" y="19951"/>
                </a:lnTo>
                <a:lnTo>
                  <a:pt x="56733" y="21053"/>
                </a:lnTo>
                <a:lnTo>
                  <a:pt x="54101" y="22277"/>
                </a:lnTo>
                <a:lnTo>
                  <a:pt x="51531" y="23562"/>
                </a:lnTo>
                <a:lnTo>
                  <a:pt x="49021" y="24970"/>
                </a:lnTo>
                <a:lnTo>
                  <a:pt x="46573" y="26500"/>
                </a:lnTo>
                <a:lnTo>
                  <a:pt x="44248" y="28152"/>
                </a:lnTo>
                <a:lnTo>
                  <a:pt x="41922" y="29866"/>
                </a:lnTo>
                <a:lnTo>
                  <a:pt x="39719" y="31641"/>
                </a:lnTo>
                <a:lnTo>
                  <a:pt x="37577" y="33538"/>
                </a:lnTo>
                <a:lnTo>
                  <a:pt x="35496" y="35496"/>
                </a:lnTo>
                <a:lnTo>
                  <a:pt x="33538" y="37577"/>
                </a:lnTo>
                <a:lnTo>
                  <a:pt x="31641" y="39719"/>
                </a:lnTo>
                <a:lnTo>
                  <a:pt x="29866" y="41922"/>
                </a:lnTo>
                <a:lnTo>
                  <a:pt x="28152" y="44248"/>
                </a:lnTo>
                <a:lnTo>
                  <a:pt x="26500" y="46573"/>
                </a:lnTo>
                <a:lnTo>
                  <a:pt x="24970" y="49021"/>
                </a:lnTo>
                <a:lnTo>
                  <a:pt x="23562" y="51531"/>
                </a:lnTo>
                <a:lnTo>
                  <a:pt x="22277" y="54101"/>
                </a:lnTo>
                <a:lnTo>
                  <a:pt x="21053" y="56733"/>
                </a:lnTo>
                <a:lnTo>
                  <a:pt x="19951" y="59364"/>
                </a:lnTo>
                <a:lnTo>
                  <a:pt x="18972" y="62118"/>
                </a:lnTo>
                <a:lnTo>
                  <a:pt x="18054" y="64934"/>
                </a:lnTo>
                <a:lnTo>
                  <a:pt x="17320" y="67749"/>
                </a:lnTo>
                <a:lnTo>
                  <a:pt x="16708" y="70625"/>
                </a:lnTo>
                <a:lnTo>
                  <a:pt x="16157" y="73563"/>
                </a:lnTo>
                <a:lnTo>
                  <a:pt x="15790" y="76562"/>
                </a:lnTo>
                <a:lnTo>
                  <a:pt x="0" y="76562"/>
                </a:lnTo>
                <a:lnTo>
                  <a:pt x="0" y="91862"/>
                </a:lnTo>
                <a:lnTo>
                  <a:pt x="15790" y="91862"/>
                </a:lnTo>
                <a:lnTo>
                  <a:pt x="16157" y="94861"/>
                </a:lnTo>
                <a:lnTo>
                  <a:pt x="16708" y="97798"/>
                </a:lnTo>
                <a:lnTo>
                  <a:pt x="17320" y="100675"/>
                </a:lnTo>
                <a:lnTo>
                  <a:pt x="18054" y="103490"/>
                </a:lnTo>
                <a:lnTo>
                  <a:pt x="18972" y="106305"/>
                </a:lnTo>
                <a:lnTo>
                  <a:pt x="19951" y="109059"/>
                </a:lnTo>
                <a:lnTo>
                  <a:pt x="21053" y="111691"/>
                </a:lnTo>
                <a:lnTo>
                  <a:pt x="22277" y="114322"/>
                </a:lnTo>
                <a:lnTo>
                  <a:pt x="23562" y="116893"/>
                </a:lnTo>
                <a:lnTo>
                  <a:pt x="24970" y="119402"/>
                </a:lnTo>
                <a:lnTo>
                  <a:pt x="26500" y="121850"/>
                </a:lnTo>
                <a:lnTo>
                  <a:pt x="28152" y="124176"/>
                </a:lnTo>
                <a:lnTo>
                  <a:pt x="29866" y="126501"/>
                </a:lnTo>
                <a:lnTo>
                  <a:pt x="31641" y="128704"/>
                </a:lnTo>
                <a:lnTo>
                  <a:pt x="33538" y="130846"/>
                </a:lnTo>
                <a:lnTo>
                  <a:pt x="35496" y="132927"/>
                </a:lnTo>
                <a:lnTo>
                  <a:pt x="37577" y="134886"/>
                </a:lnTo>
                <a:lnTo>
                  <a:pt x="39719" y="136783"/>
                </a:lnTo>
                <a:lnTo>
                  <a:pt x="41922" y="138558"/>
                </a:lnTo>
                <a:lnTo>
                  <a:pt x="44248" y="140271"/>
                </a:lnTo>
                <a:lnTo>
                  <a:pt x="46573" y="141924"/>
                </a:lnTo>
                <a:lnTo>
                  <a:pt x="49021" y="143454"/>
                </a:lnTo>
                <a:lnTo>
                  <a:pt x="51531" y="144861"/>
                </a:lnTo>
                <a:lnTo>
                  <a:pt x="54101" y="146146"/>
                </a:lnTo>
                <a:lnTo>
                  <a:pt x="56733" y="147370"/>
                </a:lnTo>
                <a:lnTo>
                  <a:pt x="59364" y="148472"/>
                </a:lnTo>
                <a:lnTo>
                  <a:pt x="62118" y="149451"/>
                </a:lnTo>
                <a:lnTo>
                  <a:pt x="64933" y="150369"/>
                </a:lnTo>
                <a:lnTo>
                  <a:pt x="67749" y="151104"/>
                </a:lnTo>
                <a:lnTo>
                  <a:pt x="70625" y="151716"/>
                </a:lnTo>
                <a:lnTo>
                  <a:pt x="73563" y="152266"/>
                </a:lnTo>
                <a:lnTo>
                  <a:pt x="76561" y="152634"/>
                </a:lnTo>
                <a:lnTo>
                  <a:pt x="76561" y="168423"/>
                </a:lnTo>
                <a:lnTo>
                  <a:pt x="91862" y="168423"/>
                </a:lnTo>
                <a:lnTo>
                  <a:pt x="91862" y="152634"/>
                </a:lnTo>
                <a:lnTo>
                  <a:pt x="94860" y="152266"/>
                </a:lnTo>
                <a:lnTo>
                  <a:pt x="97798" y="151716"/>
                </a:lnTo>
                <a:lnTo>
                  <a:pt x="100674" y="151104"/>
                </a:lnTo>
                <a:lnTo>
                  <a:pt x="103490" y="150369"/>
                </a:lnTo>
                <a:lnTo>
                  <a:pt x="106305" y="149451"/>
                </a:lnTo>
                <a:lnTo>
                  <a:pt x="109059" y="148472"/>
                </a:lnTo>
                <a:lnTo>
                  <a:pt x="111690" y="147370"/>
                </a:lnTo>
                <a:lnTo>
                  <a:pt x="114322" y="146146"/>
                </a:lnTo>
                <a:lnTo>
                  <a:pt x="116892" y="144861"/>
                </a:lnTo>
                <a:lnTo>
                  <a:pt x="119402" y="143454"/>
                </a:lnTo>
                <a:lnTo>
                  <a:pt x="121850" y="141924"/>
                </a:lnTo>
                <a:lnTo>
                  <a:pt x="124175" y="140271"/>
                </a:lnTo>
                <a:lnTo>
                  <a:pt x="126501" y="138558"/>
                </a:lnTo>
                <a:lnTo>
                  <a:pt x="128704" y="136783"/>
                </a:lnTo>
                <a:lnTo>
                  <a:pt x="130846" y="134886"/>
                </a:lnTo>
                <a:lnTo>
                  <a:pt x="132927" y="132927"/>
                </a:lnTo>
                <a:lnTo>
                  <a:pt x="134885" y="130846"/>
                </a:lnTo>
                <a:lnTo>
                  <a:pt x="136782" y="128704"/>
                </a:lnTo>
                <a:lnTo>
                  <a:pt x="138557" y="126501"/>
                </a:lnTo>
                <a:lnTo>
                  <a:pt x="140271" y="124176"/>
                </a:lnTo>
                <a:lnTo>
                  <a:pt x="141923" y="121850"/>
                </a:lnTo>
                <a:lnTo>
                  <a:pt x="143453" y="119402"/>
                </a:lnTo>
                <a:lnTo>
                  <a:pt x="144861" y="116893"/>
                </a:lnTo>
                <a:lnTo>
                  <a:pt x="146146" y="114322"/>
                </a:lnTo>
                <a:lnTo>
                  <a:pt x="147370" y="111691"/>
                </a:lnTo>
                <a:lnTo>
                  <a:pt x="148472" y="109059"/>
                </a:lnTo>
                <a:lnTo>
                  <a:pt x="149451" y="106305"/>
                </a:lnTo>
                <a:lnTo>
                  <a:pt x="150369" y="103490"/>
                </a:lnTo>
                <a:lnTo>
                  <a:pt x="151103" y="100675"/>
                </a:lnTo>
                <a:lnTo>
                  <a:pt x="151715" y="97798"/>
                </a:lnTo>
                <a:lnTo>
                  <a:pt x="152266" y="94861"/>
                </a:lnTo>
                <a:lnTo>
                  <a:pt x="152633" y="91862"/>
                </a:lnTo>
                <a:lnTo>
                  <a:pt x="168423" y="91862"/>
                </a:lnTo>
                <a:lnTo>
                  <a:pt x="168423" y="76562"/>
                </a:lnTo>
                <a:lnTo>
                  <a:pt x="152633" y="76562"/>
                </a:lnTo>
                <a:lnTo>
                  <a:pt x="152266" y="73563"/>
                </a:lnTo>
                <a:lnTo>
                  <a:pt x="151715" y="70625"/>
                </a:lnTo>
                <a:lnTo>
                  <a:pt x="151103" y="67749"/>
                </a:lnTo>
                <a:lnTo>
                  <a:pt x="150369" y="64934"/>
                </a:lnTo>
                <a:lnTo>
                  <a:pt x="149451" y="62118"/>
                </a:lnTo>
                <a:lnTo>
                  <a:pt x="148472" y="59364"/>
                </a:lnTo>
                <a:lnTo>
                  <a:pt x="147370" y="56733"/>
                </a:lnTo>
                <a:lnTo>
                  <a:pt x="146146" y="54101"/>
                </a:lnTo>
                <a:lnTo>
                  <a:pt x="144861" y="51531"/>
                </a:lnTo>
                <a:lnTo>
                  <a:pt x="143453" y="49021"/>
                </a:lnTo>
                <a:lnTo>
                  <a:pt x="141923" y="46573"/>
                </a:lnTo>
                <a:lnTo>
                  <a:pt x="140271" y="44248"/>
                </a:lnTo>
                <a:lnTo>
                  <a:pt x="138557" y="41922"/>
                </a:lnTo>
                <a:lnTo>
                  <a:pt x="136782" y="39719"/>
                </a:lnTo>
                <a:lnTo>
                  <a:pt x="134885" y="37577"/>
                </a:lnTo>
                <a:lnTo>
                  <a:pt x="132927" y="35496"/>
                </a:lnTo>
                <a:lnTo>
                  <a:pt x="130846" y="33538"/>
                </a:lnTo>
                <a:lnTo>
                  <a:pt x="128704" y="31641"/>
                </a:lnTo>
                <a:lnTo>
                  <a:pt x="126501" y="29866"/>
                </a:lnTo>
                <a:lnTo>
                  <a:pt x="124175" y="28152"/>
                </a:lnTo>
                <a:lnTo>
                  <a:pt x="121850" y="26500"/>
                </a:lnTo>
                <a:lnTo>
                  <a:pt x="119402" y="24970"/>
                </a:lnTo>
                <a:lnTo>
                  <a:pt x="116892" y="23562"/>
                </a:lnTo>
                <a:lnTo>
                  <a:pt x="114322" y="22277"/>
                </a:lnTo>
                <a:lnTo>
                  <a:pt x="111690" y="21053"/>
                </a:lnTo>
                <a:lnTo>
                  <a:pt x="109059" y="19951"/>
                </a:lnTo>
                <a:lnTo>
                  <a:pt x="106305" y="18972"/>
                </a:lnTo>
                <a:lnTo>
                  <a:pt x="103490" y="18054"/>
                </a:lnTo>
                <a:lnTo>
                  <a:pt x="100674" y="17320"/>
                </a:lnTo>
                <a:lnTo>
                  <a:pt x="97798" y="16708"/>
                </a:lnTo>
                <a:lnTo>
                  <a:pt x="94860" y="16157"/>
                </a:lnTo>
                <a:lnTo>
                  <a:pt x="91862" y="15790"/>
                </a:lnTo>
                <a:lnTo>
                  <a:pt x="91862" y="0"/>
                </a:lnTo>
                <a:close/>
              </a:path>
            </a:pathLst>
          </a:custGeom>
          <a:solidFill>
            <a:srgbClr val="FFFFFF"/>
          </a:solidFill>
          <a:ln>
            <a:noFill/>
          </a:ln>
        </p:spPr>
        <p:txBody>
          <a:bodyPr anchorCtr="0" anchor="ctr" bIns="91425" lIns="91425" rIns="91425" tIns="91425">
            <a:noAutofit/>
          </a:bodyPr>
          <a:lstStyle/>
          <a:p>
            <a:pPr lvl="0" rtl="0">
              <a:spcBef>
                <a:spcPts val="0"/>
              </a:spcBef>
              <a:buNone/>
            </a:pPr>
            <a:r>
              <a:t/>
            </a:r>
            <a:endParaRPr/>
          </a:p>
        </p:txBody>
      </p:sp>
      <p:pic>
        <p:nvPicPr>
          <p:cNvPr id="472" name="Shape 472"/>
          <p:cNvPicPr preferRelativeResize="0"/>
          <p:nvPr/>
        </p:nvPicPr>
        <p:blipFill rotWithShape="1">
          <a:blip r:embed="rId3">
            <a:alphaModFix/>
          </a:blip>
          <a:srcRect b="0" l="6302" r="18305" t="0"/>
          <a:stretch/>
        </p:blipFill>
        <p:spPr>
          <a:xfrm>
            <a:off x="6389500" y="1329599"/>
            <a:ext cx="2329051" cy="173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6" name="Shape 476"/>
        <p:cNvGrpSpPr/>
        <p:nvPr/>
      </p:nvGrpSpPr>
      <p:grpSpPr>
        <a:xfrm>
          <a:off x="0" y="0"/>
          <a:ext cx="0" cy="0"/>
          <a:chOff x="0" y="0"/>
          <a:chExt cx="0" cy="0"/>
        </a:xfrm>
      </p:grpSpPr>
      <p:sp>
        <p:nvSpPr>
          <p:cNvPr id="477" name="Shape 477"/>
          <p:cNvSpPr txBox="1"/>
          <p:nvPr>
            <p:ph idx="1" type="body"/>
          </p:nvPr>
        </p:nvSpPr>
        <p:spPr>
          <a:xfrm>
            <a:off x="2582200" y="1229350"/>
            <a:ext cx="3528900" cy="3553800"/>
          </a:xfrm>
          <a:prstGeom prst="rect">
            <a:avLst/>
          </a:prstGeom>
        </p:spPr>
        <p:txBody>
          <a:bodyPr anchorCtr="0" anchor="t" bIns="68575" lIns="68575" rIns="68575" tIns="68575">
            <a:noAutofit/>
          </a:bodyPr>
          <a:lstStyle/>
          <a:p>
            <a:pPr indent="0" lvl="0" marL="0" rtl="0">
              <a:lnSpc>
                <a:spcPct val="100000"/>
              </a:lnSpc>
              <a:spcBef>
                <a:spcPts val="0"/>
              </a:spcBef>
              <a:spcAft>
                <a:spcPts val="500"/>
              </a:spcAft>
              <a:buNone/>
            </a:pPr>
            <a:r>
              <a:rPr b="1" lang="en" sz="1400">
                <a:solidFill>
                  <a:schemeClr val="dk1"/>
                </a:solidFill>
              </a:rPr>
              <a:t>Research with Surveys 360</a:t>
            </a:r>
          </a:p>
          <a:p>
            <a:pPr indent="0" lvl="0" marL="0" rtl="0">
              <a:lnSpc>
                <a:spcPct val="100000"/>
              </a:lnSpc>
              <a:spcBef>
                <a:spcPts val="0"/>
              </a:spcBef>
              <a:buNone/>
            </a:pPr>
            <a:r>
              <a:rPr lang="en" sz="1200">
                <a:solidFill>
                  <a:schemeClr val="dk2"/>
                </a:solidFill>
              </a:rPr>
              <a:t>Orbitz had a significant brand tracking campaign planned for 2016 to track how consumers are booking travel online.</a:t>
            </a:r>
          </a:p>
          <a:p>
            <a:pPr indent="0" lvl="0" marL="0" rtl="0">
              <a:lnSpc>
                <a:spcPct val="100000"/>
              </a:lnSpc>
              <a:spcBef>
                <a:spcPts val="1500"/>
              </a:spcBef>
              <a:spcAft>
                <a:spcPts val="500"/>
              </a:spcAft>
              <a:buNone/>
            </a:pPr>
            <a:r>
              <a:rPr b="1" lang="en" sz="1400">
                <a:solidFill>
                  <a:schemeClr val="dk1"/>
                </a:solidFill>
              </a:rPr>
              <a:t>What They Did</a:t>
            </a:r>
          </a:p>
          <a:p>
            <a:pPr indent="0" lvl="0" marL="0" rtl="0">
              <a:lnSpc>
                <a:spcPct val="100000"/>
              </a:lnSpc>
              <a:spcBef>
                <a:spcPts val="0"/>
              </a:spcBef>
              <a:buNone/>
            </a:pPr>
            <a:r>
              <a:rPr lang="en" sz="1200">
                <a:solidFill>
                  <a:schemeClr val="dk2"/>
                </a:solidFill>
              </a:rPr>
              <a:t>Orbitz used Google Surveys 360 Brand Tracker functionality to target respondents who had booked online travel in the past year.</a:t>
            </a:r>
          </a:p>
          <a:p>
            <a:pPr indent="0" lvl="0" marL="0" rtl="0">
              <a:lnSpc>
                <a:spcPct val="100000"/>
              </a:lnSpc>
              <a:spcBef>
                <a:spcPts val="1500"/>
              </a:spcBef>
              <a:spcAft>
                <a:spcPts val="500"/>
              </a:spcAft>
              <a:buNone/>
            </a:pPr>
            <a:r>
              <a:rPr b="1" lang="en" sz="1400">
                <a:solidFill>
                  <a:schemeClr val="dk1"/>
                </a:solidFill>
              </a:rPr>
              <a:t>Outcome</a:t>
            </a:r>
          </a:p>
          <a:p>
            <a:pPr indent="0" lvl="0" marL="0" rtl="0">
              <a:lnSpc>
                <a:spcPct val="100000"/>
              </a:lnSpc>
              <a:spcBef>
                <a:spcPts val="0"/>
              </a:spcBef>
              <a:buNone/>
            </a:pPr>
            <a:r>
              <a:rPr lang="en" sz="1200">
                <a:solidFill>
                  <a:schemeClr val="dk2"/>
                </a:solidFill>
              </a:rPr>
              <a:t>Orbitz is now able to follow and track their brand against competitors to understand how they fit into the market and how awareness and more importantly, intent is changing over time.</a:t>
            </a:r>
          </a:p>
          <a:p>
            <a:pPr indent="0" lvl="0" marL="0" rtl="0">
              <a:lnSpc>
                <a:spcPct val="100000"/>
              </a:lnSpc>
              <a:spcBef>
                <a:spcPts val="0"/>
              </a:spcBef>
              <a:buNone/>
            </a:pPr>
            <a:r>
              <a:t/>
            </a:r>
            <a:endParaRPr sz="1200">
              <a:solidFill>
                <a:schemeClr val="dk2"/>
              </a:solidFill>
            </a:endParaRPr>
          </a:p>
        </p:txBody>
      </p:sp>
      <p:sp>
        <p:nvSpPr>
          <p:cNvPr id="478" name="Shape 478"/>
          <p:cNvSpPr txBox="1"/>
          <p:nvPr>
            <p:ph type="title"/>
          </p:nvPr>
        </p:nvSpPr>
        <p:spPr>
          <a:xfrm>
            <a:off x="2558721" y="216898"/>
            <a:ext cx="4512600" cy="631800"/>
          </a:xfrm>
          <a:prstGeom prst="rect">
            <a:avLst/>
          </a:prstGeom>
        </p:spPr>
        <p:txBody>
          <a:bodyPr anchorCtr="0" anchor="t" bIns="91425" lIns="91425" rIns="91425" tIns="91425">
            <a:noAutofit/>
          </a:bodyPr>
          <a:lstStyle/>
          <a:p>
            <a:pPr lvl="0" rtl="0">
              <a:lnSpc>
                <a:spcPct val="100000"/>
              </a:lnSpc>
              <a:spcBef>
                <a:spcPts val="0"/>
              </a:spcBef>
              <a:buNone/>
            </a:pPr>
            <a:r>
              <a:rPr lang="en"/>
              <a:t>Orbitz</a:t>
            </a:r>
          </a:p>
        </p:txBody>
      </p:sp>
      <p:cxnSp>
        <p:nvCxnSpPr>
          <p:cNvPr id="479" name="Shape 479"/>
          <p:cNvCxnSpPr/>
          <p:nvPr/>
        </p:nvCxnSpPr>
        <p:spPr>
          <a:xfrm>
            <a:off x="2658400" y="900029"/>
            <a:ext cx="786300" cy="0"/>
          </a:xfrm>
          <a:prstGeom prst="straightConnector1">
            <a:avLst/>
          </a:prstGeom>
          <a:noFill/>
          <a:ln cap="flat" cmpd="sng" w="28575">
            <a:solidFill>
              <a:schemeClr val="accent2"/>
            </a:solidFill>
            <a:prstDash val="solid"/>
            <a:round/>
            <a:headEnd len="lg" w="lg" type="none"/>
            <a:tailEnd len="lg" w="lg" type="none"/>
          </a:ln>
        </p:spPr>
      </p:cxnSp>
      <p:sp>
        <p:nvSpPr>
          <p:cNvPr id="480" name="Shape 480"/>
          <p:cNvSpPr/>
          <p:nvPr/>
        </p:nvSpPr>
        <p:spPr>
          <a:xfrm>
            <a:off x="0" y="0"/>
            <a:ext cx="2202900" cy="4783200"/>
          </a:xfrm>
          <a:prstGeom prst="rect">
            <a:avLst/>
          </a:prstGeom>
          <a:solidFill>
            <a:srgbClr val="00C853"/>
          </a:solidFill>
          <a:ln>
            <a:noFill/>
          </a:ln>
        </p:spPr>
        <p:txBody>
          <a:bodyPr anchorCtr="0" anchor="ctr" bIns="91425" lIns="91425" rIns="91425" tIns="91425">
            <a:noAutofit/>
          </a:bodyPr>
          <a:lstStyle/>
          <a:p>
            <a:pPr lvl="0">
              <a:spcBef>
                <a:spcPts val="0"/>
              </a:spcBef>
              <a:buNone/>
            </a:pPr>
            <a:r>
              <a:t/>
            </a:r>
            <a:endParaRPr/>
          </a:p>
        </p:txBody>
      </p:sp>
      <p:sp>
        <p:nvSpPr>
          <p:cNvPr id="481" name="Shape 481"/>
          <p:cNvSpPr txBox="1"/>
          <p:nvPr>
            <p:ph type="title"/>
          </p:nvPr>
        </p:nvSpPr>
        <p:spPr>
          <a:xfrm>
            <a:off x="81150" y="2330425"/>
            <a:ext cx="2040600" cy="769500"/>
          </a:xfrm>
          <a:prstGeom prst="rect">
            <a:avLst/>
          </a:prstGeom>
        </p:spPr>
        <p:txBody>
          <a:bodyPr anchorCtr="0" anchor="t" bIns="91425" lIns="91425" rIns="91425" tIns="91425">
            <a:noAutofit/>
          </a:bodyPr>
          <a:lstStyle/>
          <a:p>
            <a:pPr lvl="0" rtl="0" algn="ctr">
              <a:lnSpc>
                <a:spcPct val="100000"/>
              </a:lnSpc>
              <a:spcBef>
                <a:spcPts val="0"/>
              </a:spcBef>
              <a:buNone/>
            </a:pPr>
            <a:r>
              <a:rPr lang="en" sz="2000">
                <a:solidFill>
                  <a:srgbClr val="FFFFFF"/>
                </a:solidFill>
              </a:rPr>
              <a:t>Brand </a:t>
            </a:r>
            <a:br>
              <a:rPr lang="en" sz="2000">
                <a:solidFill>
                  <a:srgbClr val="FFFFFF"/>
                </a:solidFill>
              </a:rPr>
            </a:br>
            <a:r>
              <a:rPr lang="en" sz="2000">
                <a:solidFill>
                  <a:srgbClr val="FFFFFF"/>
                </a:solidFill>
              </a:rPr>
              <a:t>Tracking</a:t>
            </a:r>
          </a:p>
        </p:txBody>
      </p:sp>
      <p:sp>
        <p:nvSpPr>
          <p:cNvPr id="482" name="Shape 482"/>
          <p:cNvSpPr/>
          <p:nvPr/>
        </p:nvSpPr>
        <p:spPr>
          <a:xfrm>
            <a:off x="851700" y="1729943"/>
            <a:ext cx="499500" cy="339900"/>
          </a:xfrm>
          <a:custGeom>
            <a:pathLst>
              <a:path extrusionOk="0" h="120000" w="120000">
                <a:moveTo>
                  <a:pt x="59999" y="0"/>
                </a:moveTo>
                <a:cubicBezTo>
                  <a:pt x="32815" y="0"/>
                  <a:pt x="9329" y="24803"/>
                  <a:pt x="0" y="60000"/>
                </a:cubicBezTo>
                <a:cubicBezTo>
                  <a:pt x="9329" y="95196"/>
                  <a:pt x="32815" y="120000"/>
                  <a:pt x="59999" y="120000"/>
                </a:cubicBezTo>
                <a:cubicBezTo>
                  <a:pt x="87184" y="120000"/>
                  <a:pt x="110670" y="95196"/>
                  <a:pt x="119999" y="60000"/>
                </a:cubicBezTo>
                <a:cubicBezTo>
                  <a:pt x="110831" y="25511"/>
                  <a:pt x="87345" y="0"/>
                  <a:pt x="59999" y="0"/>
                </a:cubicBezTo>
                <a:close/>
                <a:moveTo>
                  <a:pt x="59999" y="99921"/>
                </a:moveTo>
                <a:cubicBezTo>
                  <a:pt x="44718" y="99921"/>
                  <a:pt x="32815" y="82440"/>
                  <a:pt x="32815" y="60000"/>
                </a:cubicBezTo>
                <a:cubicBezTo>
                  <a:pt x="32815" y="37559"/>
                  <a:pt x="44718" y="20078"/>
                  <a:pt x="59999" y="20078"/>
                </a:cubicBezTo>
                <a:cubicBezTo>
                  <a:pt x="75281" y="20078"/>
                  <a:pt x="87184" y="37559"/>
                  <a:pt x="87184" y="60000"/>
                </a:cubicBezTo>
                <a:cubicBezTo>
                  <a:pt x="87345" y="82440"/>
                  <a:pt x="75281" y="99921"/>
                  <a:pt x="59999" y="99921"/>
                </a:cubicBezTo>
                <a:close/>
                <a:moveTo>
                  <a:pt x="59999" y="35669"/>
                </a:moveTo>
                <a:cubicBezTo>
                  <a:pt x="50670" y="35669"/>
                  <a:pt x="43753" y="46299"/>
                  <a:pt x="43753" y="59763"/>
                </a:cubicBezTo>
                <a:cubicBezTo>
                  <a:pt x="43753" y="72992"/>
                  <a:pt x="50831" y="83622"/>
                  <a:pt x="59999" y="83622"/>
                </a:cubicBezTo>
                <a:cubicBezTo>
                  <a:pt x="69168" y="83622"/>
                  <a:pt x="76246" y="72992"/>
                  <a:pt x="76246" y="59763"/>
                </a:cubicBezTo>
                <a:cubicBezTo>
                  <a:pt x="76246" y="46299"/>
                  <a:pt x="69329" y="35669"/>
                  <a:pt x="59999" y="35669"/>
                </a:cubicBezTo>
                <a:close/>
              </a:path>
            </a:pathLst>
          </a:custGeom>
          <a:solidFill>
            <a:srgbClr val="FFFFFF"/>
          </a:solidFill>
          <a:ln>
            <a:noFill/>
          </a:ln>
        </p:spPr>
        <p:txBody>
          <a:bodyPr anchorCtr="0" anchor="ctr" bIns="45700" lIns="91425" rIns="91425" tIns="45700">
            <a:noAutofit/>
          </a:bodyPr>
          <a:lstStyle/>
          <a:p>
            <a:pPr indent="0" lvl="0" marL="0" marR="0" rtl="0" algn="l">
              <a:lnSpc>
                <a:spcPct val="93000"/>
              </a:lnSpc>
              <a:spcBef>
                <a:spcPts val="0"/>
              </a:spcBef>
              <a:spcAft>
                <a:spcPts val="0"/>
              </a:spcAft>
              <a:buClr>
                <a:srgbClr val="000000"/>
              </a:buClr>
              <a:buFont typeface="Calibri"/>
              <a:buNone/>
            </a:pPr>
            <a:r>
              <a:t/>
            </a:r>
            <a:endParaRPr b="0" i="0" sz="1800" u="none" cap="none" strike="noStrike">
              <a:solidFill>
                <a:srgbClr val="000000"/>
              </a:solidFill>
              <a:latin typeface="Arial"/>
              <a:ea typeface="Arial"/>
              <a:cs typeface="Arial"/>
              <a:sym typeface="Arial"/>
            </a:endParaRPr>
          </a:p>
        </p:txBody>
      </p:sp>
      <p:pic>
        <p:nvPicPr>
          <p:cNvPr id="483" name="Shape 483"/>
          <p:cNvPicPr preferRelativeResize="0"/>
          <p:nvPr/>
        </p:nvPicPr>
        <p:blipFill rotWithShape="1">
          <a:blip r:embed="rId3">
            <a:alphaModFix/>
          </a:blip>
          <a:srcRect b="0" l="13531" r="15772" t="0"/>
          <a:stretch/>
        </p:blipFill>
        <p:spPr>
          <a:xfrm>
            <a:off x="6389500" y="1329300"/>
            <a:ext cx="2329048" cy="17376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7" name="Shape 487"/>
        <p:cNvGrpSpPr/>
        <p:nvPr/>
      </p:nvGrpSpPr>
      <p:grpSpPr>
        <a:xfrm>
          <a:off x="0" y="0"/>
          <a:ext cx="0" cy="0"/>
          <a:chOff x="0" y="0"/>
          <a:chExt cx="0" cy="0"/>
        </a:xfrm>
      </p:grpSpPr>
      <p:pic>
        <p:nvPicPr>
          <p:cNvPr id="488" name="Shape 488"/>
          <p:cNvPicPr preferRelativeResize="0"/>
          <p:nvPr/>
        </p:nvPicPr>
        <p:blipFill rotWithShape="1">
          <a:blip r:embed="rId3">
            <a:alphaModFix/>
          </a:blip>
          <a:srcRect b="0" l="0" r="0" t="7002"/>
          <a:stretch/>
        </p:blipFill>
        <p:spPr>
          <a:xfrm>
            <a:off x="0" y="0"/>
            <a:ext cx="9143998" cy="4783199"/>
          </a:xfrm>
          <a:prstGeom prst="rect">
            <a:avLst/>
          </a:prstGeom>
          <a:noFill/>
          <a:ln>
            <a:noFill/>
          </a:ln>
        </p:spPr>
      </p:pic>
      <p:sp>
        <p:nvSpPr>
          <p:cNvPr id="489" name="Shape 489"/>
          <p:cNvSpPr/>
          <p:nvPr/>
        </p:nvSpPr>
        <p:spPr>
          <a:xfrm>
            <a:off x="0" y="0"/>
            <a:ext cx="9144000" cy="4783200"/>
          </a:xfrm>
          <a:prstGeom prst="rect">
            <a:avLst/>
          </a:prstGeom>
          <a:solidFill>
            <a:srgbClr val="000000">
              <a:alpha val="47060"/>
            </a:srgbClr>
          </a:solidFill>
          <a:ln>
            <a:noFill/>
          </a:ln>
        </p:spPr>
        <p:txBody>
          <a:bodyPr anchorCtr="0" anchor="ctr" bIns="91425" lIns="91425" rIns="91425" tIns="91425">
            <a:noAutofit/>
          </a:bodyPr>
          <a:lstStyle/>
          <a:p>
            <a:pPr lvl="0">
              <a:spcBef>
                <a:spcPts val="0"/>
              </a:spcBef>
              <a:buNone/>
            </a:pPr>
            <a:r>
              <a:t/>
            </a:r>
            <a:endParaRPr/>
          </a:p>
        </p:txBody>
      </p:sp>
      <p:sp>
        <p:nvSpPr>
          <p:cNvPr id="490" name="Shape 490"/>
          <p:cNvSpPr txBox="1"/>
          <p:nvPr>
            <p:ph idx="4294967295" type="body"/>
          </p:nvPr>
        </p:nvSpPr>
        <p:spPr>
          <a:xfrm>
            <a:off x="673350" y="959850"/>
            <a:ext cx="7797300" cy="2863500"/>
          </a:xfrm>
          <a:prstGeom prst="rect">
            <a:avLst/>
          </a:prstGeom>
        </p:spPr>
        <p:txBody>
          <a:bodyPr anchorCtr="0" anchor="ctr" bIns="68575" lIns="68575" rIns="68575" tIns="68575">
            <a:noAutofit/>
          </a:bodyPr>
          <a:lstStyle/>
          <a:p>
            <a:pPr lvl="0" rtl="0" algn="ctr">
              <a:lnSpc>
                <a:spcPct val="100000"/>
              </a:lnSpc>
              <a:spcBef>
                <a:spcPts val="0"/>
              </a:spcBef>
              <a:buNone/>
            </a:pPr>
            <a:r>
              <a:rPr lang="en" sz="3200">
                <a:solidFill>
                  <a:srgbClr val="FFFFFF"/>
                </a:solidFill>
                <a:latin typeface="Roboto Slab"/>
                <a:ea typeface="Roboto Slab"/>
                <a:cs typeface="Roboto Slab"/>
                <a:sym typeface="Roboto Slab"/>
              </a:rPr>
              <a:t>Example of how products in the Google Analytics 360 Suite work together for bigger and better insights.</a:t>
            </a:r>
          </a:p>
          <a:p>
            <a:pPr indent="0" lvl="0" marL="0" rtl="0" algn="l">
              <a:lnSpc>
                <a:spcPct val="100000"/>
              </a:lnSpc>
              <a:spcBef>
                <a:spcPts val="0"/>
              </a:spcBef>
              <a:buNone/>
            </a:pPr>
            <a:r>
              <a:t/>
            </a:r>
            <a:endParaRPr sz="3200">
              <a:solidFill>
                <a:srgbClr val="FFFFFF"/>
              </a:solidFill>
              <a:latin typeface="Roboto Slab"/>
              <a:ea typeface="Roboto Slab"/>
              <a:cs typeface="Roboto Slab"/>
              <a:sym typeface="Roboto Slab"/>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1" name="Shape 271"/>
        <p:cNvGrpSpPr/>
        <p:nvPr/>
      </p:nvGrpSpPr>
      <p:grpSpPr>
        <a:xfrm>
          <a:off x="0" y="0"/>
          <a:ext cx="0" cy="0"/>
          <a:chOff x="0" y="0"/>
          <a:chExt cx="0" cy="0"/>
        </a:xfrm>
      </p:grpSpPr>
      <p:sp>
        <p:nvSpPr>
          <p:cNvPr id="272" name="Shape 272"/>
          <p:cNvSpPr txBox="1"/>
          <p:nvPr>
            <p:ph type="title"/>
          </p:nvPr>
        </p:nvSpPr>
        <p:spPr>
          <a:xfrm>
            <a:off x="425024" y="219750"/>
            <a:ext cx="6703500" cy="809100"/>
          </a:xfrm>
          <a:prstGeom prst="rect">
            <a:avLst/>
          </a:prstGeom>
        </p:spPr>
        <p:txBody>
          <a:bodyPr anchorCtr="0" anchor="t" bIns="91425" lIns="91425" rIns="91425" tIns="91425">
            <a:noAutofit/>
          </a:bodyPr>
          <a:lstStyle/>
          <a:p>
            <a:pPr lvl="0" rtl="0">
              <a:lnSpc>
                <a:spcPct val="100000"/>
              </a:lnSpc>
              <a:spcBef>
                <a:spcPts val="0"/>
              </a:spcBef>
              <a:buNone/>
            </a:pPr>
            <a:r>
              <a:rPr lang="en"/>
              <a:t>The Google Analytics 360 Suite</a:t>
            </a:r>
          </a:p>
        </p:txBody>
      </p:sp>
      <p:sp>
        <p:nvSpPr>
          <p:cNvPr id="273" name="Shape 273"/>
          <p:cNvSpPr txBox="1"/>
          <p:nvPr>
            <p:ph idx="1" type="body"/>
          </p:nvPr>
        </p:nvSpPr>
        <p:spPr>
          <a:xfrm>
            <a:off x="438150" y="1283716"/>
            <a:ext cx="3878100" cy="2558700"/>
          </a:xfrm>
          <a:prstGeom prst="rect">
            <a:avLst/>
          </a:prstGeom>
        </p:spPr>
        <p:txBody>
          <a:bodyPr anchorCtr="0" anchor="t" bIns="68575" lIns="68575" rIns="68575" tIns="68575">
            <a:noAutofit/>
          </a:bodyPr>
          <a:lstStyle/>
          <a:p>
            <a:pPr indent="0" lvl="0" marL="0" rtl="0">
              <a:lnSpc>
                <a:spcPct val="115000"/>
              </a:lnSpc>
              <a:spcBef>
                <a:spcPts val="0"/>
              </a:spcBef>
              <a:spcAft>
                <a:spcPts val="1600"/>
              </a:spcAft>
              <a:buNone/>
            </a:pPr>
            <a:r>
              <a:rPr lang="en" sz="1600">
                <a:solidFill>
                  <a:schemeClr val="dk2"/>
                </a:solidFill>
              </a:rPr>
              <a:t>The Google Analytics 360 Suite offers a </a:t>
            </a:r>
            <a:r>
              <a:rPr b="1" lang="en" sz="1600">
                <a:solidFill>
                  <a:schemeClr val="dk2"/>
                </a:solidFill>
              </a:rPr>
              <a:t>powerful and integrated</a:t>
            </a:r>
            <a:r>
              <a:rPr lang="en" sz="1600">
                <a:solidFill>
                  <a:schemeClr val="dk2"/>
                </a:solidFill>
              </a:rPr>
              <a:t> analytics solution for today’s biggest enterprises. Measure and </a:t>
            </a:r>
            <a:r>
              <a:rPr b="1" lang="en" sz="1600">
                <a:solidFill>
                  <a:schemeClr val="dk2"/>
                </a:solidFill>
              </a:rPr>
              <a:t>improve the impact of your marketing</a:t>
            </a:r>
            <a:r>
              <a:rPr lang="en" sz="1600">
                <a:solidFill>
                  <a:schemeClr val="dk2"/>
                </a:solidFill>
              </a:rPr>
              <a:t> across every screen, channel and moment in today’s customer journey</a:t>
            </a:r>
            <a:r>
              <a:rPr lang="en" sz="1600">
                <a:solidFill>
                  <a:schemeClr val="dk2"/>
                </a:solidFill>
              </a:rPr>
              <a:t>. It’s easy to use, </a:t>
            </a:r>
            <a:r>
              <a:rPr b="1" lang="en" sz="1600">
                <a:solidFill>
                  <a:schemeClr val="dk2"/>
                </a:solidFill>
              </a:rPr>
              <a:t>makes data accessible</a:t>
            </a:r>
            <a:r>
              <a:rPr lang="en" sz="1600">
                <a:solidFill>
                  <a:schemeClr val="dk2"/>
                </a:solidFill>
              </a:rPr>
              <a:t> for everyone, and </a:t>
            </a:r>
            <a:r>
              <a:rPr b="1" lang="en" sz="1600">
                <a:solidFill>
                  <a:schemeClr val="dk2"/>
                </a:solidFill>
              </a:rPr>
              <a:t>helps you discover and use</a:t>
            </a:r>
            <a:r>
              <a:rPr lang="en" sz="1600">
                <a:solidFill>
                  <a:schemeClr val="dk2"/>
                </a:solidFill>
              </a:rPr>
              <a:t> the “ahas” you need to win.</a:t>
            </a:r>
          </a:p>
        </p:txBody>
      </p:sp>
      <p:cxnSp>
        <p:nvCxnSpPr>
          <p:cNvPr id="274" name="Shape 274"/>
          <p:cNvCxnSpPr/>
          <p:nvPr/>
        </p:nvCxnSpPr>
        <p:spPr>
          <a:xfrm>
            <a:off x="525951" y="904386"/>
            <a:ext cx="786300" cy="0"/>
          </a:xfrm>
          <a:prstGeom prst="straightConnector1">
            <a:avLst/>
          </a:prstGeom>
          <a:noFill/>
          <a:ln cap="flat" cmpd="sng" w="28575">
            <a:solidFill>
              <a:srgbClr val="448AFF"/>
            </a:solidFill>
            <a:prstDash val="solid"/>
            <a:round/>
            <a:headEnd len="lg" w="lg" type="none"/>
            <a:tailEnd len="lg" w="lg" type="none"/>
          </a:ln>
        </p:spPr>
      </p:cxnSp>
      <p:pic>
        <p:nvPicPr>
          <p:cNvPr id="275" name="Shape 275"/>
          <p:cNvPicPr preferRelativeResize="0"/>
          <p:nvPr/>
        </p:nvPicPr>
        <p:blipFill rotWithShape="1">
          <a:blip r:embed="rId4">
            <a:alphaModFix/>
          </a:blip>
          <a:srcRect b="10297" l="0" r="21408" t="0"/>
          <a:stretch/>
        </p:blipFill>
        <p:spPr>
          <a:xfrm>
            <a:off x="4509249" y="1033500"/>
            <a:ext cx="4574225" cy="3755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4" name="Shape 494"/>
        <p:cNvGrpSpPr/>
        <p:nvPr/>
      </p:nvGrpSpPr>
      <p:grpSpPr>
        <a:xfrm>
          <a:off x="0" y="0"/>
          <a:ext cx="0" cy="0"/>
          <a:chOff x="0" y="0"/>
          <a:chExt cx="0" cy="0"/>
        </a:xfrm>
      </p:grpSpPr>
      <p:sp>
        <p:nvSpPr>
          <p:cNvPr id="495" name="Shape 495"/>
          <p:cNvSpPr txBox="1"/>
          <p:nvPr>
            <p:ph type="title"/>
          </p:nvPr>
        </p:nvSpPr>
        <p:spPr>
          <a:xfrm>
            <a:off x="425025" y="219750"/>
            <a:ext cx="6661800" cy="809100"/>
          </a:xfrm>
          <a:prstGeom prst="rect">
            <a:avLst/>
          </a:prstGeom>
        </p:spPr>
        <p:txBody>
          <a:bodyPr anchorCtr="0" anchor="t" bIns="91425" lIns="91425" rIns="91425" tIns="91425">
            <a:noAutofit/>
          </a:bodyPr>
          <a:lstStyle/>
          <a:p>
            <a:pPr lvl="0" rtl="0">
              <a:lnSpc>
                <a:spcPct val="100000"/>
              </a:lnSpc>
              <a:spcBef>
                <a:spcPts val="0"/>
              </a:spcBef>
              <a:buNone/>
            </a:pPr>
            <a:r>
              <a:rPr lang="en"/>
              <a:t>Rio 2016 Olympics</a:t>
            </a:r>
          </a:p>
          <a:p>
            <a:pPr lvl="0" rtl="0">
              <a:lnSpc>
                <a:spcPct val="100000"/>
              </a:lnSpc>
              <a:spcBef>
                <a:spcPts val="0"/>
              </a:spcBef>
              <a:buNone/>
            </a:pPr>
            <a:r>
              <a:t/>
            </a:r>
            <a:endParaRPr/>
          </a:p>
          <a:p>
            <a:pPr lvl="0" rtl="0">
              <a:lnSpc>
                <a:spcPct val="100000"/>
              </a:lnSpc>
              <a:spcBef>
                <a:spcPts val="0"/>
              </a:spcBef>
              <a:buNone/>
            </a:pPr>
            <a:r>
              <a:t/>
            </a:r>
            <a:endParaRPr/>
          </a:p>
        </p:txBody>
      </p:sp>
      <p:cxnSp>
        <p:nvCxnSpPr>
          <p:cNvPr id="496" name="Shape 496"/>
          <p:cNvCxnSpPr/>
          <p:nvPr/>
        </p:nvCxnSpPr>
        <p:spPr>
          <a:xfrm>
            <a:off x="525951" y="904386"/>
            <a:ext cx="786300" cy="0"/>
          </a:xfrm>
          <a:prstGeom prst="straightConnector1">
            <a:avLst/>
          </a:prstGeom>
          <a:noFill/>
          <a:ln cap="flat" cmpd="sng" w="28575">
            <a:solidFill>
              <a:srgbClr val="448AFF"/>
            </a:solidFill>
            <a:prstDash val="solid"/>
            <a:round/>
            <a:headEnd len="lg" w="lg" type="none"/>
            <a:tailEnd len="lg" w="lg" type="none"/>
          </a:ln>
        </p:spPr>
      </p:cxnSp>
      <p:sp>
        <p:nvSpPr>
          <p:cNvPr id="497" name="Shape 497"/>
          <p:cNvSpPr txBox="1"/>
          <p:nvPr>
            <p:ph idx="1" type="body"/>
          </p:nvPr>
        </p:nvSpPr>
        <p:spPr>
          <a:xfrm>
            <a:off x="455500" y="1283175"/>
            <a:ext cx="3573600" cy="2174400"/>
          </a:xfrm>
          <a:prstGeom prst="rect">
            <a:avLst/>
          </a:prstGeom>
        </p:spPr>
        <p:txBody>
          <a:bodyPr anchorCtr="0" anchor="t" bIns="68575" lIns="68575" rIns="68575" tIns="68575">
            <a:noAutofit/>
          </a:bodyPr>
          <a:lstStyle/>
          <a:p>
            <a:pPr indent="0" lvl="0" marL="0" rtl="0">
              <a:lnSpc>
                <a:spcPct val="115000"/>
              </a:lnSpc>
              <a:spcBef>
                <a:spcPts val="0"/>
              </a:spcBef>
              <a:spcAft>
                <a:spcPts val="1500"/>
              </a:spcAft>
              <a:buNone/>
            </a:pPr>
            <a:r>
              <a:rPr lang="en" sz="1600">
                <a:solidFill>
                  <a:schemeClr val="dk2"/>
                </a:solidFill>
              </a:rPr>
              <a:t>Using </a:t>
            </a:r>
            <a:r>
              <a:rPr lang="en" sz="1600">
                <a:solidFill>
                  <a:schemeClr val="dk2"/>
                </a:solidFill>
              </a:rPr>
              <a:t>Google Surveys 360 and </a:t>
            </a:r>
            <a:br>
              <a:rPr lang="en" sz="1600">
                <a:solidFill>
                  <a:schemeClr val="dk2"/>
                </a:solidFill>
              </a:rPr>
            </a:br>
            <a:r>
              <a:rPr lang="en" sz="1600">
                <a:solidFill>
                  <a:schemeClr val="dk2"/>
                </a:solidFill>
              </a:rPr>
              <a:t>Google Attribution 360 together, we were able to quickly answer questions around TV ad performance during the Rio 2016 Olympics. </a:t>
            </a:r>
          </a:p>
          <a:p>
            <a:pPr indent="0" lvl="0" marL="0" rtl="0">
              <a:lnSpc>
                <a:spcPct val="115000"/>
              </a:lnSpc>
              <a:spcBef>
                <a:spcPts val="0"/>
              </a:spcBef>
              <a:spcAft>
                <a:spcPts val="1500"/>
              </a:spcAft>
              <a:buNone/>
            </a:pPr>
            <a:r>
              <a:rPr lang="en" sz="1600">
                <a:solidFill>
                  <a:schemeClr val="dk2"/>
                </a:solidFill>
              </a:rPr>
              <a:t>We then displayed this data using Google Data Studio (beta).</a:t>
            </a:r>
          </a:p>
        </p:txBody>
      </p:sp>
      <p:pic>
        <p:nvPicPr>
          <p:cNvPr id="498" name="Shape 498"/>
          <p:cNvPicPr preferRelativeResize="0"/>
          <p:nvPr/>
        </p:nvPicPr>
        <p:blipFill rotWithShape="1">
          <a:blip r:embed="rId3">
            <a:alphaModFix/>
          </a:blip>
          <a:srcRect b="0" l="0" r="30264" t="0"/>
          <a:stretch/>
        </p:blipFill>
        <p:spPr>
          <a:xfrm>
            <a:off x="3762075" y="305950"/>
            <a:ext cx="5381923" cy="4184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2" name="Shape 502"/>
        <p:cNvGrpSpPr/>
        <p:nvPr/>
      </p:nvGrpSpPr>
      <p:grpSpPr>
        <a:xfrm>
          <a:off x="0" y="0"/>
          <a:ext cx="0" cy="0"/>
          <a:chOff x="0" y="0"/>
          <a:chExt cx="0" cy="0"/>
        </a:xfrm>
      </p:grpSpPr>
      <p:sp>
        <p:nvSpPr>
          <p:cNvPr id="503" name="Shape 503"/>
          <p:cNvSpPr/>
          <p:nvPr/>
        </p:nvSpPr>
        <p:spPr>
          <a:xfrm>
            <a:off x="0" y="0"/>
            <a:ext cx="9144000" cy="4783200"/>
          </a:xfrm>
          <a:prstGeom prst="rect">
            <a:avLst/>
          </a:prstGeom>
          <a:solidFill>
            <a:srgbClr val="448AFF"/>
          </a:solidFill>
          <a:ln>
            <a:noFill/>
          </a:ln>
        </p:spPr>
        <p:txBody>
          <a:bodyPr anchorCtr="0" anchor="ctr" bIns="91425" lIns="91425" rIns="91425" tIns="91425">
            <a:noAutofit/>
          </a:bodyPr>
          <a:lstStyle/>
          <a:p>
            <a:pPr lvl="0">
              <a:spcBef>
                <a:spcPts val="0"/>
              </a:spcBef>
              <a:buNone/>
            </a:pPr>
            <a:r>
              <a:t/>
            </a:r>
            <a:endParaRPr/>
          </a:p>
        </p:txBody>
      </p:sp>
      <p:sp>
        <p:nvSpPr>
          <p:cNvPr id="504" name="Shape 504"/>
          <p:cNvSpPr txBox="1"/>
          <p:nvPr>
            <p:ph idx="1" type="body"/>
          </p:nvPr>
        </p:nvSpPr>
        <p:spPr>
          <a:xfrm>
            <a:off x="760050" y="623687"/>
            <a:ext cx="7623900" cy="1105800"/>
          </a:xfrm>
          <a:prstGeom prst="rect">
            <a:avLst/>
          </a:prstGeom>
        </p:spPr>
        <p:txBody>
          <a:bodyPr anchorCtr="0" anchor="ctr" bIns="68575" lIns="68575" rIns="68575" tIns="68575">
            <a:noAutofit/>
          </a:bodyPr>
          <a:lstStyle/>
          <a:p>
            <a:pPr lvl="0" rtl="0" algn="ctr">
              <a:lnSpc>
                <a:spcPct val="100000"/>
              </a:lnSpc>
              <a:spcBef>
                <a:spcPts val="0"/>
              </a:spcBef>
              <a:buNone/>
            </a:pPr>
            <a:r>
              <a:rPr lang="en" sz="3200">
                <a:solidFill>
                  <a:srgbClr val="FFFFFF"/>
                </a:solidFill>
                <a:latin typeface="Roboto Slab"/>
                <a:ea typeface="Roboto Slab"/>
                <a:cs typeface="Roboto Slab"/>
                <a:sym typeface="Roboto Slab"/>
              </a:rPr>
              <a:t>What costume would you most like to dress your pet as for Halloween?</a:t>
            </a:r>
          </a:p>
        </p:txBody>
      </p:sp>
      <p:pic>
        <p:nvPicPr>
          <p:cNvPr id="505" name="Shape 505"/>
          <p:cNvPicPr preferRelativeResize="0"/>
          <p:nvPr/>
        </p:nvPicPr>
        <p:blipFill rotWithShape="1">
          <a:blip r:embed="rId3">
            <a:alphaModFix/>
          </a:blip>
          <a:srcRect b="16253" l="16955" r="15545" t="16247"/>
          <a:stretch/>
        </p:blipFill>
        <p:spPr>
          <a:xfrm>
            <a:off x="5867772" y="2121312"/>
            <a:ext cx="1609200" cy="1609200"/>
          </a:xfrm>
          <a:prstGeom prst="ellipse">
            <a:avLst/>
          </a:prstGeom>
          <a:noFill/>
          <a:ln cap="flat" cmpd="sng" w="38100">
            <a:solidFill>
              <a:srgbClr val="FFFFFF"/>
            </a:solidFill>
            <a:prstDash val="solid"/>
            <a:round/>
            <a:headEnd len="med" w="med" type="none"/>
            <a:tailEnd len="med" w="med" type="none"/>
          </a:ln>
        </p:spPr>
      </p:pic>
      <p:pic>
        <p:nvPicPr>
          <p:cNvPr id="506" name="Shape 506"/>
          <p:cNvPicPr preferRelativeResize="0"/>
          <p:nvPr/>
        </p:nvPicPr>
        <p:blipFill rotWithShape="1">
          <a:blip r:embed="rId4">
            <a:alphaModFix/>
          </a:blip>
          <a:srcRect b="19252" l="22866" r="17492" t="21106"/>
          <a:stretch/>
        </p:blipFill>
        <p:spPr>
          <a:xfrm>
            <a:off x="3767401" y="2121312"/>
            <a:ext cx="1609200" cy="1609200"/>
          </a:xfrm>
          <a:prstGeom prst="ellipse">
            <a:avLst/>
          </a:prstGeom>
          <a:noFill/>
          <a:ln cap="flat" cmpd="sng" w="38100">
            <a:solidFill>
              <a:srgbClr val="FFFFFF"/>
            </a:solidFill>
            <a:prstDash val="solid"/>
            <a:round/>
            <a:headEnd len="med" w="med" type="none"/>
            <a:tailEnd len="med" w="med" type="none"/>
          </a:ln>
        </p:spPr>
      </p:pic>
      <p:pic>
        <p:nvPicPr>
          <p:cNvPr id="507" name="Shape 507"/>
          <p:cNvPicPr preferRelativeResize="0"/>
          <p:nvPr/>
        </p:nvPicPr>
        <p:blipFill rotWithShape="1">
          <a:blip r:embed="rId5">
            <a:alphaModFix/>
          </a:blip>
          <a:srcRect b="5712" l="7366" r="7366" t="9021"/>
          <a:stretch/>
        </p:blipFill>
        <p:spPr>
          <a:xfrm>
            <a:off x="1667026" y="2121312"/>
            <a:ext cx="1609200" cy="1609200"/>
          </a:xfrm>
          <a:prstGeom prst="ellipse">
            <a:avLst/>
          </a:prstGeom>
          <a:noFill/>
          <a:ln cap="flat" cmpd="sng" w="38100">
            <a:solidFill>
              <a:srgbClr val="FFFFFF"/>
            </a:solidFill>
            <a:prstDash val="solid"/>
            <a:round/>
            <a:headEnd len="med" w="med" type="none"/>
            <a:tailEnd len="med" w="med" type="none"/>
          </a:ln>
        </p:spPr>
      </p:pic>
      <p:sp>
        <p:nvSpPr>
          <p:cNvPr id="508" name="Shape 508"/>
          <p:cNvSpPr txBox="1"/>
          <p:nvPr/>
        </p:nvSpPr>
        <p:spPr>
          <a:xfrm>
            <a:off x="2012176" y="3796212"/>
            <a:ext cx="918900" cy="287100"/>
          </a:xfrm>
          <a:prstGeom prst="rect">
            <a:avLst/>
          </a:prstGeom>
          <a:noFill/>
          <a:ln>
            <a:noFill/>
          </a:ln>
        </p:spPr>
        <p:txBody>
          <a:bodyPr anchorCtr="0" anchor="t" bIns="91425" lIns="91425" rIns="91425" tIns="91425">
            <a:noAutofit/>
          </a:bodyPr>
          <a:lstStyle/>
          <a:p>
            <a:pPr lvl="0" algn="ctr">
              <a:spcBef>
                <a:spcPts val="0"/>
              </a:spcBef>
              <a:buNone/>
            </a:pPr>
            <a:r>
              <a:rPr b="1" lang="en" sz="1200">
                <a:solidFill>
                  <a:srgbClr val="FFFFFF"/>
                </a:solidFill>
                <a:latin typeface="Roboto"/>
                <a:ea typeface="Roboto"/>
                <a:cs typeface="Roboto"/>
                <a:sym typeface="Roboto"/>
              </a:rPr>
              <a:t>Pikachu</a:t>
            </a:r>
          </a:p>
        </p:txBody>
      </p:sp>
      <p:sp>
        <p:nvSpPr>
          <p:cNvPr id="509" name="Shape 509"/>
          <p:cNvSpPr txBox="1"/>
          <p:nvPr/>
        </p:nvSpPr>
        <p:spPr>
          <a:xfrm>
            <a:off x="3988687" y="3796212"/>
            <a:ext cx="1196400" cy="287100"/>
          </a:xfrm>
          <a:prstGeom prst="rect">
            <a:avLst/>
          </a:prstGeom>
          <a:noFill/>
          <a:ln>
            <a:noFill/>
          </a:ln>
        </p:spPr>
        <p:txBody>
          <a:bodyPr anchorCtr="0" anchor="t" bIns="91425" lIns="91425" rIns="91425" tIns="91425">
            <a:noAutofit/>
          </a:bodyPr>
          <a:lstStyle/>
          <a:p>
            <a:pPr lvl="0" rtl="0" algn="ctr">
              <a:spcBef>
                <a:spcPts val="0"/>
              </a:spcBef>
              <a:buNone/>
            </a:pPr>
            <a:r>
              <a:rPr b="1" lang="en" sz="1200">
                <a:solidFill>
                  <a:srgbClr val="FFFFFF"/>
                </a:solidFill>
                <a:latin typeface="Roboto"/>
                <a:ea typeface="Roboto"/>
                <a:cs typeface="Roboto"/>
                <a:sym typeface="Roboto"/>
              </a:rPr>
              <a:t>Raptor</a:t>
            </a:r>
          </a:p>
        </p:txBody>
      </p:sp>
      <p:sp>
        <p:nvSpPr>
          <p:cNvPr id="510" name="Shape 510"/>
          <p:cNvSpPr txBox="1"/>
          <p:nvPr/>
        </p:nvSpPr>
        <p:spPr>
          <a:xfrm>
            <a:off x="6148412" y="3796212"/>
            <a:ext cx="1047900" cy="287100"/>
          </a:xfrm>
          <a:prstGeom prst="rect">
            <a:avLst/>
          </a:prstGeom>
          <a:noFill/>
          <a:ln>
            <a:noFill/>
          </a:ln>
        </p:spPr>
        <p:txBody>
          <a:bodyPr anchorCtr="0" anchor="t" bIns="91425" lIns="91425" rIns="91425" tIns="91425">
            <a:noAutofit/>
          </a:bodyPr>
          <a:lstStyle/>
          <a:p>
            <a:pPr lvl="0" rtl="0" algn="ctr">
              <a:spcBef>
                <a:spcPts val="0"/>
              </a:spcBef>
              <a:buNone/>
            </a:pPr>
            <a:r>
              <a:rPr b="1" lang="en" sz="1200">
                <a:solidFill>
                  <a:srgbClr val="FFFFFF"/>
                </a:solidFill>
                <a:latin typeface="Roboto"/>
                <a:ea typeface="Roboto"/>
                <a:cs typeface="Roboto"/>
                <a:sym typeface="Roboto"/>
              </a:rPr>
              <a:t>Taco</a:t>
            </a:r>
          </a:p>
        </p:txBody>
      </p:sp>
      <p:sp>
        <p:nvSpPr>
          <p:cNvPr id="511" name="Shape 511"/>
          <p:cNvSpPr txBox="1"/>
          <p:nvPr/>
        </p:nvSpPr>
        <p:spPr>
          <a:xfrm>
            <a:off x="2057126" y="4143131"/>
            <a:ext cx="918900" cy="287100"/>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rgbClr val="FFFFFF"/>
                </a:solidFill>
                <a:latin typeface="Roboto"/>
                <a:ea typeface="Roboto"/>
                <a:cs typeface="Roboto"/>
                <a:sym typeface="Roboto"/>
              </a:rPr>
              <a:t>25%</a:t>
            </a:r>
          </a:p>
        </p:txBody>
      </p:sp>
      <p:sp>
        <p:nvSpPr>
          <p:cNvPr id="512" name="Shape 512"/>
          <p:cNvSpPr txBox="1"/>
          <p:nvPr/>
        </p:nvSpPr>
        <p:spPr>
          <a:xfrm>
            <a:off x="4164521" y="4143131"/>
            <a:ext cx="918900" cy="287100"/>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rgbClr val="FFFFFF"/>
                </a:solidFill>
                <a:latin typeface="Roboto"/>
                <a:ea typeface="Roboto"/>
                <a:cs typeface="Roboto"/>
                <a:sym typeface="Roboto"/>
              </a:rPr>
              <a:t>33</a:t>
            </a:r>
            <a:r>
              <a:rPr b="1" lang="en" sz="2400">
                <a:solidFill>
                  <a:srgbClr val="FFFFFF"/>
                </a:solidFill>
                <a:latin typeface="Roboto"/>
                <a:ea typeface="Roboto"/>
                <a:cs typeface="Roboto"/>
                <a:sym typeface="Roboto"/>
              </a:rPr>
              <a:t>%</a:t>
            </a:r>
          </a:p>
        </p:txBody>
      </p:sp>
      <p:sp>
        <p:nvSpPr>
          <p:cNvPr id="513" name="Shape 513"/>
          <p:cNvSpPr txBox="1"/>
          <p:nvPr/>
        </p:nvSpPr>
        <p:spPr>
          <a:xfrm>
            <a:off x="6249996" y="4143131"/>
            <a:ext cx="918900" cy="287100"/>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rgbClr val="FFFFFF"/>
                </a:solidFill>
                <a:latin typeface="Roboto"/>
                <a:ea typeface="Roboto"/>
                <a:cs typeface="Roboto"/>
                <a:sym typeface="Roboto"/>
              </a:rPr>
              <a:t>42</a:t>
            </a:r>
            <a:r>
              <a:rPr b="1" lang="en" sz="2400">
                <a:solidFill>
                  <a:srgbClr val="FFFFFF"/>
                </a:solidFill>
                <a:latin typeface="Roboto"/>
                <a:ea typeface="Roboto"/>
                <a:cs typeface="Roboto"/>
                <a:sym typeface="Roboto"/>
              </a:rPr>
              <a:t>%</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7" name="Shape 517"/>
        <p:cNvGrpSpPr/>
        <p:nvPr/>
      </p:nvGrpSpPr>
      <p:grpSpPr>
        <a:xfrm>
          <a:off x="0" y="0"/>
          <a:ext cx="0" cy="0"/>
          <a:chOff x="0" y="0"/>
          <a:chExt cx="0" cy="0"/>
        </a:xfrm>
      </p:grpSpPr>
      <p:pic>
        <p:nvPicPr>
          <p:cNvPr id="518" name="Shape 518"/>
          <p:cNvPicPr preferRelativeResize="0"/>
          <p:nvPr/>
        </p:nvPicPr>
        <p:blipFill rotWithShape="1">
          <a:blip r:embed="rId3">
            <a:alphaModFix/>
          </a:blip>
          <a:srcRect b="1261" l="14712" r="0" t="19424"/>
          <a:stretch/>
        </p:blipFill>
        <p:spPr>
          <a:xfrm>
            <a:off x="0" y="-4799"/>
            <a:ext cx="9143998" cy="4783199"/>
          </a:xfrm>
          <a:prstGeom prst="rect">
            <a:avLst/>
          </a:prstGeom>
          <a:noFill/>
          <a:ln>
            <a:noFill/>
          </a:ln>
        </p:spPr>
      </p:pic>
      <p:sp>
        <p:nvSpPr>
          <p:cNvPr id="519" name="Shape 519"/>
          <p:cNvSpPr/>
          <p:nvPr/>
        </p:nvSpPr>
        <p:spPr>
          <a:xfrm>
            <a:off x="0" y="0"/>
            <a:ext cx="9144000" cy="4783200"/>
          </a:xfrm>
          <a:prstGeom prst="rect">
            <a:avLst/>
          </a:prstGeom>
          <a:solidFill>
            <a:srgbClr val="000000">
              <a:alpha val="44230"/>
            </a:srgbClr>
          </a:solidFill>
          <a:ln>
            <a:noFill/>
          </a:ln>
        </p:spPr>
        <p:txBody>
          <a:bodyPr anchorCtr="0" anchor="ctr" bIns="91425" lIns="91425" rIns="91425" tIns="91425">
            <a:noAutofit/>
          </a:bodyPr>
          <a:lstStyle/>
          <a:p>
            <a:pPr lvl="0">
              <a:spcBef>
                <a:spcPts val="0"/>
              </a:spcBef>
              <a:buNone/>
            </a:pPr>
            <a:r>
              <a:t/>
            </a:r>
            <a:endParaRPr/>
          </a:p>
        </p:txBody>
      </p:sp>
      <p:sp>
        <p:nvSpPr>
          <p:cNvPr id="520" name="Shape 520"/>
          <p:cNvSpPr txBox="1"/>
          <p:nvPr>
            <p:ph idx="4294967295" type="body"/>
          </p:nvPr>
        </p:nvSpPr>
        <p:spPr>
          <a:xfrm>
            <a:off x="760050" y="955050"/>
            <a:ext cx="7623900" cy="2863500"/>
          </a:xfrm>
          <a:prstGeom prst="rect">
            <a:avLst/>
          </a:prstGeom>
        </p:spPr>
        <p:txBody>
          <a:bodyPr anchorCtr="0" anchor="ctr" bIns="68575" lIns="68575" rIns="68575" tIns="68575">
            <a:noAutofit/>
          </a:bodyPr>
          <a:lstStyle/>
          <a:p>
            <a:pPr lvl="0" rtl="0" algn="ctr">
              <a:lnSpc>
                <a:spcPct val="100000"/>
              </a:lnSpc>
              <a:spcBef>
                <a:spcPts val="0"/>
              </a:spcBef>
              <a:buNone/>
            </a:pPr>
            <a:r>
              <a:rPr lang="en" sz="3200">
                <a:solidFill>
                  <a:srgbClr val="FFFFFF"/>
                </a:solidFill>
                <a:latin typeface="Roboto Slab"/>
                <a:ea typeface="Roboto Slab"/>
                <a:cs typeface="Roboto Slab"/>
                <a:sym typeface="Roboto Slab"/>
              </a:rPr>
              <a:t>Thanks for the continued partnership</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sp>
        <p:nvSpPr>
          <p:cNvPr id="280" name="Shape 280"/>
          <p:cNvSpPr txBox="1"/>
          <p:nvPr>
            <p:ph type="title"/>
          </p:nvPr>
        </p:nvSpPr>
        <p:spPr>
          <a:xfrm>
            <a:off x="425025" y="219750"/>
            <a:ext cx="8191200" cy="809100"/>
          </a:xfrm>
          <a:prstGeom prst="rect">
            <a:avLst/>
          </a:prstGeom>
        </p:spPr>
        <p:txBody>
          <a:bodyPr anchorCtr="0" anchor="t" bIns="91425" lIns="91425" rIns="91425" tIns="91425">
            <a:noAutofit/>
          </a:bodyPr>
          <a:lstStyle/>
          <a:p>
            <a:pPr lvl="0" rtl="0">
              <a:lnSpc>
                <a:spcPct val="100000"/>
              </a:lnSpc>
              <a:spcBef>
                <a:spcPts val="0"/>
              </a:spcBef>
              <a:buNone/>
            </a:pPr>
            <a:r>
              <a:rPr lang="en"/>
              <a:t>The Google Analytics 360 Suite </a:t>
            </a:r>
          </a:p>
        </p:txBody>
      </p:sp>
      <p:sp>
        <p:nvSpPr>
          <p:cNvPr id="281" name="Shape 281"/>
          <p:cNvSpPr/>
          <p:nvPr/>
        </p:nvSpPr>
        <p:spPr>
          <a:xfrm>
            <a:off x="2599080" y="2070475"/>
            <a:ext cx="1958700" cy="1224300"/>
          </a:xfrm>
          <a:prstGeom prst="rect">
            <a:avLst/>
          </a:prstGeom>
          <a:solidFill>
            <a:srgbClr val="448AFF"/>
          </a:solidFill>
          <a:ln>
            <a:noFill/>
          </a:ln>
        </p:spPr>
        <p:txBody>
          <a:bodyPr anchorCtr="0" anchor="t" bIns="91425" lIns="91425" rIns="91425" tIns="91425">
            <a:noAutofit/>
          </a:bodyPr>
          <a:lstStyle/>
          <a:p>
            <a:pPr indent="0" lvl="0" marL="0" marR="0" rtl="0" algn="l">
              <a:lnSpc>
                <a:spcPct val="13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b="0" i="1" sz="1000" u="none" cap="none" strike="noStrike">
              <a:solidFill>
                <a:srgbClr val="FFFFFF"/>
              </a:solidFill>
              <a:latin typeface="Roboto"/>
              <a:ea typeface="Roboto"/>
              <a:cs typeface="Roboto"/>
              <a:sym typeface="Roboto"/>
            </a:endParaRPr>
          </a:p>
        </p:txBody>
      </p:sp>
      <p:sp>
        <p:nvSpPr>
          <p:cNvPr id="282" name="Shape 282"/>
          <p:cNvSpPr/>
          <p:nvPr/>
        </p:nvSpPr>
        <p:spPr>
          <a:xfrm>
            <a:off x="4666551" y="2070490"/>
            <a:ext cx="1906200" cy="1224299"/>
          </a:xfrm>
          <a:prstGeom prst="rect">
            <a:avLst/>
          </a:prstGeom>
          <a:solidFill>
            <a:srgbClr val="448AFF"/>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b="0" i="1" sz="1000" u="none" cap="none" strike="noStrike">
              <a:solidFill>
                <a:srgbClr val="FFFFFF"/>
              </a:solidFill>
              <a:latin typeface="Roboto"/>
              <a:ea typeface="Roboto"/>
              <a:cs typeface="Roboto"/>
              <a:sym typeface="Roboto"/>
            </a:endParaRPr>
          </a:p>
        </p:txBody>
      </p:sp>
      <p:sp>
        <p:nvSpPr>
          <p:cNvPr id="283" name="Shape 283"/>
          <p:cNvSpPr/>
          <p:nvPr/>
        </p:nvSpPr>
        <p:spPr>
          <a:xfrm>
            <a:off x="6688289" y="2070475"/>
            <a:ext cx="1958700" cy="1224300"/>
          </a:xfrm>
          <a:prstGeom prst="rect">
            <a:avLst/>
          </a:prstGeom>
          <a:solidFill>
            <a:srgbClr val="448AFF"/>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3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b="0" i="1" sz="1000" u="none" cap="none" strike="noStrike">
              <a:solidFill>
                <a:srgbClr val="FFFFFF"/>
              </a:solidFill>
              <a:latin typeface="Roboto"/>
              <a:ea typeface="Roboto"/>
              <a:cs typeface="Roboto"/>
              <a:sym typeface="Roboto"/>
            </a:endParaRPr>
          </a:p>
        </p:txBody>
      </p:sp>
      <p:sp>
        <p:nvSpPr>
          <p:cNvPr id="284" name="Shape 284"/>
          <p:cNvSpPr/>
          <p:nvPr/>
        </p:nvSpPr>
        <p:spPr>
          <a:xfrm>
            <a:off x="522575" y="2070475"/>
            <a:ext cx="1958700" cy="1224300"/>
          </a:xfrm>
          <a:prstGeom prst="rect">
            <a:avLst/>
          </a:prstGeom>
          <a:solidFill>
            <a:srgbClr val="448AFF"/>
          </a:solidFill>
          <a:ln>
            <a:noFill/>
          </a:ln>
        </p:spPr>
        <p:txBody>
          <a:bodyPr anchorCtr="0" anchor="t" bIns="91425" lIns="91425" rIns="91425" tIns="91425">
            <a:noAutofit/>
          </a:bodyPr>
          <a:lstStyle/>
          <a:p>
            <a:pPr indent="0" lvl="0" marL="0" marR="0" rtl="0" algn="l">
              <a:lnSpc>
                <a:spcPct val="13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b="0" i="1" sz="1000" u="none" cap="none" strike="noStrike">
              <a:solidFill>
                <a:srgbClr val="FFFFFF"/>
              </a:solidFill>
              <a:latin typeface="Roboto"/>
              <a:ea typeface="Roboto"/>
              <a:cs typeface="Roboto"/>
              <a:sym typeface="Roboto"/>
            </a:endParaRPr>
          </a:p>
        </p:txBody>
      </p:sp>
      <p:sp>
        <p:nvSpPr>
          <p:cNvPr id="285" name="Shape 285"/>
          <p:cNvSpPr/>
          <p:nvPr/>
        </p:nvSpPr>
        <p:spPr>
          <a:xfrm>
            <a:off x="522575" y="3380252"/>
            <a:ext cx="8124300" cy="459000"/>
          </a:xfrm>
          <a:prstGeom prst="rect">
            <a:avLst/>
          </a:prstGeom>
          <a:solidFill>
            <a:srgbClr val="4FC3F7"/>
          </a:solid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i="0" lang="en" sz="1100" u="none" cap="none" strike="noStrike">
                <a:solidFill>
                  <a:srgbClr val="FFFFFF"/>
                </a:solidFill>
                <a:latin typeface="Roboto"/>
                <a:ea typeface="Roboto"/>
                <a:cs typeface="Roboto"/>
                <a:sym typeface="Roboto"/>
              </a:rPr>
              <a:t>Tag Manager 360</a:t>
            </a:r>
            <a:r>
              <a:rPr b="0" i="0" lang="en" sz="1100" u="none" cap="none" strike="noStrike">
                <a:solidFill>
                  <a:srgbClr val="FFFFFF"/>
                </a:solidFill>
                <a:latin typeface="Roboto"/>
                <a:ea typeface="Roboto"/>
                <a:cs typeface="Roboto"/>
                <a:sym typeface="Roboto"/>
              </a:rPr>
              <a:t> </a:t>
            </a:r>
            <a:r>
              <a:rPr b="0" lang="en" sz="1100" u="none" cap="none" strike="noStrike">
                <a:solidFill>
                  <a:srgbClr val="FFFFFF"/>
                </a:solidFill>
                <a:latin typeface="Roboto"/>
                <a:ea typeface="Roboto"/>
                <a:cs typeface="Roboto"/>
                <a:sym typeface="Roboto"/>
              </a:rPr>
              <a:t>Data Collection</a:t>
            </a:r>
          </a:p>
        </p:txBody>
      </p:sp>
      <p:sp>
        <p:nvSpPr>
          <p:cNvPr id="286" name="Shape 286"/>
          <p:cNvSpPr/>
          <p:nvPr/>
        </p:nvSpPr>
        <p:spPr>
          <a:xfrm>
            <a:off x="522575" y="1517249"/>
            <a:ext cx="8124300" cy="477300"/>
          </a:xfrm>
          <a:prstGeom prst="rect">
            <a:avLst/>
          </a:prstGeom>
          <a:solidFill>
            <a:srgbClr val="3367D6"/>
          </a:solid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0" i="0" lang="en" sz="1100" u="none" cap="none" strike="noStrike">
                <a:solidFill>
                  <a:srgbClr val="FFFFFF"/>
                </a:solidFill>
                <a:latin typeface="Roboto"/>
                <a:ea typeface="Roboto"/>
                <a:cs typeface="Roboto"/>
                <a:sym typeface="Roboto"/>
              </a:rPr>
              <a:t>        </a:t>
            </a:r>
            <a:r>
              <a:rPr b="1" i="0" lang="en" sz="1100" u="none" cap="none" strike="noStrike">
                <a:solidFill>
                  <a:srgbClr val="FFFFFF"/>
                </a:solidFill>
                <a:latin typeface="Roboto"/>
                <a:ea typeface="Roboto"/>
                <a:cs typeface="Roboto"/>
                <a:sym typeface="Roboto"/>
              </a:rPr>
              <a:t>Data Studio 360</a:t>
            </a:r>
            <a:r>
              <a:rPr b="0" i="0" lang="en" sz="1100" u="none" cap="none" strike="noStrike">
                <a:solidFill>
                  <a:srgbClr val="FFFFFF"/>
                </a:solidFill>
                <a:latin typeface="Roboto"/>
                <a:ea typeface="Roboto"/>
                <a:cs typeface="Roboto"/>
                <a:sym typeface="Roboto"/>
              </a:rPr>
              <a:t> </a:t>
            </a:r>
            <a:r>
              <a:rPr b="0" lang="en" sz="1100" u="none" cap="none" strike="noStrike">
                <a:solidFill>
                  <a:srgbClr val="FFFFFF"/>
                </a:solidFill>
                <a:latin typeface="Roboto"/>
                <a:ea typeface="Roboto"/>
                <a:cs typeface="Roboto"/>
                <a:sym typeface="Roboto"/>
              </a:rPr>
              <a:t>Data Analysis and Visualization</a:t>
            </a:r>
          </a:p>
        </p:txBody>
      </p:sp>
      <p:sp>
        <p:nvSpPr>
          <p:cNvPr id="287" name="Shape 287"/>
          <p:cNvSpPr/>
          <p:nvPr/>
        </p:nvSpPr>
        <p:spPr>
          <a:xfrm>
            <a:off x="1353875" y="2240097"/>
            <a:ext cx="296100" cy="282600"/>
          </a:xfrm>
          <a:custGeom>
            <a:pathLst>
              <a:path extrusionOk="0" h="120000" w="120000">
                <a:moveTo>
                  <a:pt x="106595" y="0"/>
                </a:moveTo>
                <a:lnTo>
                  <a:pt x="13276" y="0"/>
                </a:lnTo>
                <a:cubicBezTo>
                  <a:pt x="6000" y="0"/>
                  <a:pt x="0" y="6121"/>
                  <a:pt x="0" y="13390"/>
                </a:cubicBezTo>
                <a:lnTo>
                  <a:pt x="0" y="106482"/>
                </a:lnTo>
                <a:cubicBezTo>
                  <a:pt x="0" y="113751"/>
                  <a:pt x="6000" y="119872"/>
                  <a:pt x="13276" y="119872"/>
                </a:cubicBezTo>
                <a:lnTo>
                  <a:pt x="106595" y="119872"/>
                </a:lnTo>
                <a:cubicBezTo>
                  <a:pt x="113744" y="119872"/>
                  <a:pt x="119872" y="113751"/>
                  <a:pt x="119872" y="106482"/>
                </a:cubicBezTo>
                <a:lnTo>
                  <a:pt x="119872" y="13390"/>
                </a:lnTo>
                <a:cubicBezTo>
                  <a:pt x="119872" y="6121"/>
                  <a:pt x="113744" y="0"/>
                  <a:pt x="106595" y="0"/>
                </a:cubicBezTo>
                <a:close/>
                <a:moveTo>
                  <a:pt x="39957" y="93602"/>
                </a:moveTo>
                <a:lnTo>
                  <a:pt x="26553" y="93602"/>
                </a:lnTo>
                <a:lnTo>
                  <a:pt x="26553" y="46801"/>
                </a:lnTo>
                <a:lnTo>
                  <a:pt x="39957" y="46801"/>
                </a:lnTo>
                <a:lnTo>
                  <a:pt x="39957" y="93602"/>
                </a:lnTo>
                <a:close/>
                <a:moveTo>
                  <a:pt x="66638" y="93602"/>
                </a:moveTo>
                <a:lnTo>
                  <a:pt x="53234" y="93602"/>
                </a:lnTo>
                <a:lnTo>
                  <a:pt x="53234" y="27035"/>
                </a:lnTo>
                <a:lnTo>
                  <a:pt x="66638" y="27035"/>
                </a:lnTo>
                <a:lnTo>
                  <a:pt x="66638" y="93602"/>
                </a:lnTo>
                <a:close/>
                <a:moveTo>
                  <a:pt x="93191" y="93602"/>
                </a:moveTo>
                <a:lnTo>
                  <a:pt x="79914" y="93602"/>
                </a:lnTo>
                <a:lnTo>
                  <a:pt x="79914" y="66950"/>
                </a:lnTo>
                <a:lnTo>
                  <a:pt x="93191" y="66950"/>
                </a:lnTo>
                <a:lnTo>
                  <a:pt x="93191" y="93602"/>
                </a:lnTo>
                <a:close/>
              </a:path>
            </a:pathLst>
          </a:custGeom>
          <a:solidFill>
            <a:srgbClr val="FFFFFF"/>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sp>
        <p:nvSpPr>
          <p:cNvPr id="288" name="Shape 288"/>
          <p:cNvSpPr/>
          <p:nvPr/>
        </p:nvSpPr>
        <p:spPr>
          <a:xfrm>
            <a:off x="3185940" y="3479539"/>
            <a:ext cx="204299" cy="260400"/>
          </a:xfrm>
          <a:custGeom>
            <a:pathLst>
              <a:path extrusionOk="0" h="120000" w="120000">
                <a:moveTo>
                  <a:pt x="102367" y="0"/>
                </a:moveTo>
                <a:lnTo>
                  <a:pt x="17142" y="0"/>
                </a:lnTo>
                <a:cubicBezTo>
                  <a:pt x="7836" y="0"/>
                  <a:pt x="0" y="6127"/>
                  <a:pt x="0" y="13404"/>
                </a:cubicBezTo>
                <a:lnTo>
                  <a:pt x="0" y="119872"/>
                </a:lnTo>
                <a:lnTo>
                  <a:pt x="59918" y="99702"/>
                </a:lnTo>
                <a:lnTo>
                  <a:pt x="119836" y="119872"/>
                </a:lnTo>
                <a:lnTo>
                  <a:pt x="119836" y="13404"/>
                </a:lnTo>
                <a:cubicBezTo>
                  <a:pt x="119346" y="5744"/>
                  <a:pt x="111510" y="0"/>
                  <a:pt x="102367" y="0"/>
                </a:cubicBezTo>
              </a:path>
            </a:pathLst>
          </a:custGeom>
          <a:solidFill>
            <a:srgbClr val="FFFFFF"/>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grpSp>
        <p:nvGrpSpPr>
          <p:cNvPr id="289" name="Shape 289"/>
          <p:cNvGrpSpPr/>
          <p:nvPr/>
        </p:nvGrpSpPr>
        <p:grpSpPr>
          <a:xfrm>
            <a:off x="3419149" y="2246566"/>
            <a:ext cx="318561" cy="269661"/>
            <a:chOff x="3514750" y="2514600"/>
            <a:chExt cx="347775" cy="318900"/>
          </a:xfrm>
        </p:grpSpPr>
        <p:cxnSp>
          <p:nvCxnSpPr>
            <p:cNvPr id="290" name="Shape 290"/>
            <p:cNvCxnSpPr/>
            <p:nvPr/>
          </p:nvCxnSpPr>
          <p:spPr>
            <a:xfrm>
              <a:off x="3819550" y="2514600"/>
              <a:ext cx="0" cy="318900"/>
            </a:xfrm>
            <a:prstGeom prst="straightConnector1">
              <a:avLst/>
            </a:prstGeom>
            <a:noFill/>
            <a:ln cap="flat" cmpd="sng" w="19050">
              <a:solidFill>
                <a:srgbClr val="FFFFFF"/>
              </a:solidFill>
              <a:prstDash val="solid"/>
              <a:round/>
              <a:headEnd len="med" w="med" type="none"/>
              <a:tailEnd len="med" w="med" type="none"/>
            </a:ln>
          </p:spPr>
        </p:cxnSp>
        <p:cxnSp>
          <p:nvCxnSpPr>
            <p:cNvPr id="291" name="Shape 291"/>
            <p:cNvCxnSpPr/>
            <p:nvPr/>
          </p:nvCxnSpPr>
          <p:spPr>
            <a:xfrm>
              <a:off x="3690975" y="2514600"/>
              <a:ext cx="0" cy="318900"/>
            </a:xfrm>
            <a:prstGeom prst="straightConnector1">
              <a:avLst/>
            </a:prstGeom>
            <a:noFill/>
            <a:ln cap="flat" cmpd="sng" w="19050">
              <a:solidFill>
                <a:srgbClr val="FFFFFF"/>
              </a:solidFill>
              <a:prstDash val="solid"/>
              <a:round/>
              <a:headEnd len="med" w="med" type="none"/>
              <a:tailEnd len="med" w="med" type="none"/>
            </a:ln>
          </p:spPr>
        </p:cxnSp>
        <p:cxnSp>
          <p:nvCxnSpPr>
            <p:cNvPr id="292" name="Shape 292"/>
            <p:cNvCxnSpPr/>
            <p:nvPr/>
          </p:nvCxnSpPr>
          <p:spPr>
            <a:xfrm>
              <a:off x="3562375" y="2514600"/>
              <a:ext cx="0" cy="318900"/>
            </a:xfrm>
            <a:prstGeom prst="straightConnector1">
              <a:avLst/>
            </a:prstGeom>
            <a:noFill/>
            <a:ln cap="flat" cmpd="sng" w="19050">
              <a:solidFill>
                <a:srgbClr val="FFFFFF"/>
              </a:solidFill>
              <a:prstDash val="solid"/>
              <a:round/>
              <a:headEnd len="med" w="med" type="none"/>
              <a:tailEnd len="med" w="med" type="none"/>
            </a:ln>
          </p:spPr>
        </p:cxnSp>
        <p:sp>
          <p:nvSpPr>
            <p:cNvPr id="293" name="Shape 293"/>
            <p:cNvSpPr/>
            <p:nvPr/>
          </p:nvSpPr>
          <p:spPr>
            <a:xfrm>
              <a:off x="3771925" y="2605100"/>
              <a:ext cx="90600" cy="128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94" name="Shape 294"/>
            <p:cNvSpPr/>
            <p:nvPr/>
          </p:nvSpPr>
          <p:spPr>
            <a:xfrm>
              <a:off x="3643350" y="2657450"/>
              <a:ext cx="90600" cy="128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95" name="Shape 295"/>
            <p:cNvSpPr/>
            <p:nvPr/>
          </p:nvSpPr>
          <p:spPr>
            <a:xfrm>
              <a:off x="3514750" y="2567000"/>
              <a:ext cx="90600" cy="128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296" name="Shape 296"/>
          <p:cNvSpPr txBox="1"/>
          <p:nvPr/>
        </p:nvSpPr>
        <p:spPr>
          <a:xfrm>
            <a:off x="864275" y="2555461"/>
            <a:ext cx="1275300" cy="7203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i="0" lang="en" sz="1100" u="none" cap="none" strike="noStrike">
                <a:solidFill>
                  <a:srgbClr val="FFFFFF"/>
                </a:solidFill>
                <a:latin typeface="Roboto"/>
                <a:ea typeface="Roboto"/>
                <a:cs typeface="Roboto"/>
                <a:sym typeface="Roboto"/>
              </a:rPr>
              <a:t>Analytics 360</a:t>
            </a:r>
          </a:p>
          <a:p>
            <a:pPr indent="0" lvl="0" marL="0" marR="0" rtl="0" algn="ctr">
              <a:lnSpc>
                <a:spcPct val="100000"/>
              </a:lnSpc>
              <a:spcBef>
                <a:spcPts val="0"/>
              </a:spcBef>
              <a:spcAft>
                <a:spcPts val="0"/>
              </a:spcAft>
              <a:buClr>
                <a:srgbClr val="FFFFFF"/>
              </a:buClr>
              <a:buSzPct val="25000"/>
              <a:buFont typeface="Roboto"/>
              <a:buNone/>
            </a:pPr>
            <a:r>
              <a:rPr b="0" lang="en" sz="1100" u="none" cap="none" strike="noStrike">
                <a:solidFill>
                  <a:srgbClr val="FFFFFF"/>
                </a:solidFill>
                <a:latin typeface="Roboto"/>
                <a:ea typeface="Roboto"/>
                <a:cs typeface="Roboto"/>
                <a:sym typeface="Roboto"/>
              </a:rPr>
              <a:t>Customer Insights</a:t>
            </a:r>
          </a:p>
        </p:txBody>
      </p:sp>
      <p:sp>
        <p:nvSpPr>
          <p:cNvPr id="297" name="Shape 297"/>
          <p:cNvSpPr txBox="1"/>
          <p:nvPr/>
        </p:nvSpPr>
        <p:spPr>
          <a:xfrm>
            <a:off x="2940780" y="2555461"/>
            <a:ext cx="1275300" cy="7203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i="0" lang="en" sz="1100" u="none" cap="none" strike="noStrike">
                <a:solidFill>
                  <a:srgbClr val="FFFFFF"/>
                </a:solidFill>
                <a:latin typeface="Roboto"/>
                <a:ea typeface="Roboto"/>
                <a:cs typeface="Roboto"/>
                <a:sym typeface="Roboto"/>
              </a:rPr>
              <a:t>Attribution 360</a:t>
            </a:r>
          </a:p>
          <a:p>
            <a:pPr indent="0" lvl="0" marL="0" marR="0" rtl="0" algn="ctr">
              <a:lnSpc>
                <a:spcPct val="100000"/>
              </a:lnSpc>
              <a:spcBef>
                <a:spcPts val="0"/>
              </a:spcBef>
              <a:spcAft>
                <a:spcPts val="0"/>
              </a:spcAft>
              <a:buClr>
                <a:srgbClr val="FFFFFF"/>
              </a:buClr>
              <a:buSzPct val="25000"/>
              <a:buFont typeface="Roboto"/>
              <a:buNone/>
            </a:pPr>
            <a:r>
              <a:rPr b="0" lang="en" sz="1100" u="none" cap="none" strike="noStrike">
                <a:solidFill>
                  <a:srgbClr val="FFFFFF"/>
                </a:solidFill>
                <a:latin typeface="Roboto"/>
                <a:ea typeface="Roboto"/>
                <a:cs typeface="Roboto"/>
                <a:sym typeface="Roboto"/>
              </a:rPr>
              <a:t>Marketing </a:t>
            </a:r>
          </a:p>
          <a:p>
            <a:pPr indent="0" lvl="0" marL="0" marR="0" rtl="0" algn="ctr">
              <a:lnSpc>
                <a:spcPct val="100000"/>
              </a:lnSpc>
              <a:spcBef>
                <a:spcPts val="0"/>
              </a:spcBef>
              <a:spcAft>
                <a:spcPts val="0"/>
              </a:spcAft>
              <a:buClr>
                <a:srgbClr val="FFFFFF"/>
              </a:buClr>
              <a:buSzPct val="25000"/>
              <a:buFont typeface="Roboto"/>
              <a:buNone/>
            </a:pPr>
            <a:r>
              <a:rPr b="0" lang="en" sz="1100" u="none" cap="none" strike="noStrike">
                <a:solidFill>
                  <a:srgbClr val="FFFFFF"/>
                </a:solidFill>
                <a:latin typeface="Roboto"/>
                <a:ea typeface="Roboto"/>
                <a:cs typeface="Roboto"/>
                <a:sym typeface="Roboto"/>
              </a:rPr>
              <a:t>Measurement</a:t>
            </a:r>
          </a:p>
        </p:txBody>
      </p:sp>
      <p:sp>
        <p:nvSpPr>
          <p:cNvPr id="298" name="Shape 298"/>
          <p:cNvSpPr txBox="1"/>
          <p:nvPr/>
        </p:nvSpPr>
        <p:spPr>
          <a:xfrm>
            <a:off x="4998951" y="2555461"/>
            <a:ext cx="1241400" cy="7203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i="0" lang="en" sz="1100" u="none" cap="none" strike="noStrike">
                <a:solidFill>
                  <a:srgbClr val="FFFFFF"/>
                </a:solidFill>
                <a:latin typeface="Roboto"/>
                <a:ea typeface="Roboto"/>
                <a:cs typeface="Roboto"/>
                <a:sym typeface="Roboto"/>
              </a:rPr>
              <a:t>Optimize 360</a:t>
            </a:r>
          </a:p>
          <a:p>
            <a:pPr indent="0" lvl="0" marL="0" marR="0" rtl="0" algn="ctr">
              <a:lnSpc>
                <a:spcPct val="100000"/>
              </a:lnSpc>
              <a:spcBef>
                <a:spcPts val="0"/>
              </a:spcBef>
              <a:spcAft>
                <a:spcPts val="0"/>
              </a:spcAft>
              <a:buClr>
                <a:srgbClr val="FFFFFF"/>
              </a:buClr>
              <a:buSzPct val="25000"/>
              <a:buFont typeface="Roboto"/>
              <a:buNone/>
            </a:pPr>
            <a:r>
              <a:rPr b="0" lang="en" sz="1100" u="none" cap="none" strike="noStrike">
                <a:solidFill>
                  <a:srgbClr val="FFFFFF"/>
                </a:solidFill>
                <a:latin typeface="Roboto"/>
                <a:ea typeface="Roboto"/>
                <a:cs typeface="Roboto"/>
                <a:sym typeface="Roboto"/>
              </a:rPr>
              <a:t>Site Testing </a:t>
            </a:r>
            <a:r>
              <a:rPr lang="en" sz="1100">
                <a:solidFill>
                  <a:srgbClr val="FFFFFF"/>
                </a:solidFill>
                <a:latin typeface="Roboto"/>
                <a:ea typeface="Roboto"/>
                <a:cs typeface="Roboto"/>
                <a:sym typeface="Roboto"/>
              </a:rPr>
              <a:t>&amp;</a:t>
            </a:r>
            <a:r>
              <a:rPr b="0" lang="en" sz="1100" u="none" cap="none" strike="noStrike">
                <a:solidFill>
                  <a:srgbClr val="FFFFFF"/>
                </a:solidFill>
                <a:latin typeface="Roboto"/>
                <a:ea typeface="Roboto"/>
                <a:cs typeface="Roboto"/>
                <a:sym typeface="Roboto"/>
              </a:rPr>
              <a:t> Personalization</a:t>
            </a:r>
          </a:p>
        </p:txBody>
      </p:sp>
      <p:sp>
        <p:nvSpPr>
          <p:cNvPr id="299" name="Shape 299"/>
          <p:cNvSpPr txBox="1"/>
          <p:nvPr/>
        </p:nvSpPr>
        <p:spPr>
          <a:xfrm>
            <a:off x="6908039" y="2555461"/>
            <a:ext cx="1519200" cy="6885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i="0" lang="en" sz="1100" u="none" cap="none" strike="noStrike">
                <a:solidFill>
                  <a:srgbClr val="FFFFFF"/>
                </a:solidFill>
                <a:latin typeface="Roboto"/>
                <a:ea typeface="Roboto"/>
                <a:cs typeface="Roboto"/>
                <a:sym typeface="Roboto"/>
              </a:rPr>
              <a:t>Audience Center 360</a:t>
            </a:r>
          </a:p>
          <a:p>
            <a:pPr indent="0" lvl="0" marL="0" marR="0" rtl="0" algn="ctr">
              <a:lnSpc>
                <a:spcPct val="100000"/>
              </a:lnSpc>
              <a:spcBef>
                <a:spcPts val="0"/>
              </a:spcBef>
              <a:spcAft>
                <a:spcPts val="0"/>
              </a:spcAft>
              <a:buClr>
                <a:srgbClr val="FFFFFF"/>
              </a:buClr>
              <a:buSzPct val="25000"/>
              <a:buFont typeface="Roboto"/>
              <a:buNone/>
            </a:pPr>
            <a:r>
              <a:rPr b="0" lang="en" sz="1100" u="none" cap="none" strike="noStrike">
                <a:solidFill>
                  <a:srgbClr val="FFFFFF"/>
                </a:solidFill>
                <a:latin typeface="Roboto"/>
                <a:ea typeface="Roboto"/>
                <a:cs typeface="Roboto"/>
                <a:sym typeface="Roboto"/>
              </a:rPr>
              <a:t>Audience Management</a:t>
            </a:r>
          </a:p>
        </p:txBody>
      </p:sp>
      <p:sp>
        <p:nvSpPr>
          <p:cNvPr id="300" name="Shape 300"/>
          <p:cNvSpPr/>
          <p:nvPr/>
        </p:nvSpPr>
        <p:spPr>
          <a:xfrm>
            <a:off x="2769800" y="1628545"/>
            <a:ext cx="318600" cy="254700"/>
          </a:xfrm>
          <a:custGeom>
            <a:pathLst>
              <a:path extrusionOk="0" h="120000" w="120000">
                <a:moveTo>
                  <a:pt x="101996" y="22503"/>
                </a:moveTo>
                <a:lnTo>
                  <a:pt x="101996" y="30004"/>
                </a:lnTo>
                <a:lnTo>
                  <a:pt x="17998" y="30004"/>
                </a:lnTo>
                <a:lnTo>
                  <a:pt x="17998" y="22503"/>
                </a:lnTo>
                <a:close/>
                <a:moveTo>
                  <a:pt x="72000" y="45000"/>
                </a:moveTo>
                <a:lnTo>
                  <a:pt x="72000" y="52502"/>
                </a:lnTo>
                <a:lnTo>
                  <a:pt x="65998" y="52502"/>
                </a:lnTo>
                <a:lnTo>
                  <a:pt x="65998" y="45000"/>
                </a:lnTo>
                <a:close/>
                <a:moveTo>
                  <a:pt x="101996" y="45000"/>
                </a:moveTo>
                <a:lnTo>
                  <a:pt x="101996" y="52502"/>
                </a:lnTo>
                <a:lnTo>
                  <a:pt x="77996" y="52502"/>
                </a:lnTo>
                <a:lnTo>
                  <a:pt x="77996" y="45000"/>
                </a:lnTo>
                <a:close/>
                <a:moveTo>
                  <a:pt x="72000" y="67504"/>
                </a:moveTo>
                <a:lnTo>
                  <a:pt x="72000" y="74999"/>
                </a:lnTo>
                <a:lnTo>
                  <a:pt x="65998" y="74999"/>
                </a:lnTo>
                <a:lnTo>
                  <a:pt x="65998" y="67504"/>
                </a:lnTo>
                <a:close/>
                <a:moveTo>
                  <a:pt x="101996" y="67504"/>
                </a:moveTo>
                <a:lnTo>
                  <a:pt x="101996" y="74999"/>
                </a:lnTo>
                <a:lnTo>
                  <a:pt x="77996" y="74999"/>
                </a:lnTo>
                <a:lnTo>
                  <a:pt x="77996" y="67504"/>
                </a:lnTo>
                <a:close/>
                <a:moveTo>
                  <a:pt x="35997" y="52502"/>
                </a:moveTo>
                <a:lnTo>
                  <a:pt x="35997" y="74999"/>
                </a:lnTo>
                <a:lnTo>
                  <a:pt x="54001" y="74999"/>
                </a:lnTo>
                <a:lnTo>
                  <a:pt x="54001" y="76131"/>
                </a:lnTo>
                <a:lnTo>
                  <a:pt x="53933" y="77256"/>
                </a:lnTo>
                <a:lnTo>
                  <a:pt x="53803" y="78388"/>
                </a:lnTo>
                <a:lnTo>
                  <a:pt x="53610" y="79514"/>
                </a:lnTo>
                <a:lnTo>
                  <a:pt x="53418" y="80646"/>
                </a:lnTo>
                <a:lnTo>
                  <a:pt x="53158" y="81693"/>
                </a:lnTo>
                <a:lnTo>
                  <a:pt x="52903" y="82741"/>
                </a:lnTo>
                <a:lnTo>
                  <a:pt x="52580" y="83710"/>
                </a:lnTo>
                <a:lnTo>
                  <a:pt x="52257" y="84757"/>
                </a:lnTo>
                <a:lnTo>
                  <a:pt x="51804" y="85727"/>
                </a:lnTo>
                <a:lnTo>
                  <a:pt x="51419" y="86696"/>
                </a:lnTo>
                <a:lnTo>
                  <a:pt x="50904" y="87581"/>
                </a:lnTo>
                <a:lnTo>
                  <a:pt x="50451" y="88466"/>
                </a:lnTo>
                <a:lnTo>
                  <a:pt x="49868" y="89272"/>
                </a:lnTo>
                <a:lnTo>
                  <a:pt x="49353" y="90079"/>
                </a:lnTo>
                <a:lnTo>
                  <a:pt x="48707" y="90886"/>
                </a:lnTo>
                <a:lnTo>
                  <a:pt x="48130" y="91615"/>
                </a:lnTo>
                <a:lnTo>
                  <a:pt x="47484" y="92337"/>
                </a:lnTo>
                <a:lnTo>
                  <a:pt x="46771" y="92981"/>
                </a:lnTo>
                <a:lnTo>
                  <a:pt x="46063" y="93631"/>
                </a:lnTo>
                <a:lnTo>
                  <a:pt x="45355" y="94191"/>
                </a:lnTo>
                <a:lnTo>
                  <a:pt x="44580" y="94757"/>
                </a:lnTo>
                <a:lnTo>
                  <a:pt x="43804" y="95238"/>
                </a:lnTo>
                <a:lnTo>
                  <a:pt x="43029" y="95726"/>
                </a:lnTo>
                <a:lnTo>
                  <a:pt x="42191" y="96130"/>
                </a:lnTo>
                <a:lnTo>
                  <a:pt x="41353" y="96448"/>
                </a:lnTo>
                <a:lnTo>
                  <a:pt x="40515" y="96774"/>
                </a:lnTo>
                <a:lnTo>
                  <a:pt x="39609" y="97014"/>
                </a:lnTo>
                <a:lnTo>
                  <a:pt x="38771" y="97255"/>
                </a:lnTo>
                <a:lnTo>
                  <a:pt x="37871" y="97340"/>
                </a:lnTo>
                <a:lnTo>
                  <a:pt x="36965" y="97418"/>
                </a:lnTo>
                <a:lnTo>
                  <a:pt x="35997" y="97496"/>
                </a:lnTo>
                <a:lnTo>
                  <a:pt x="35096" y="97418"/>
                </a:lnTo>
                <a:lnTo>
                  <a:pt x="34191" y="97340"/>
                </a:lnTo>
                <a:lnTo>
                  <a:pt x="33290" y="97255"/>
                </a:lnTo>
                <a:lnTo>
                  <a:pt x="32385" y="97014"/>
                </a:lnTo>
                <a:lnTo>
                  <a:pt x="31484" y="96774"/>
                </a:lnTo>
                <a:lnTo>
                  <a:pt x="30646" y="96448"/>
                </a:lnTo>
                <a:lnTo>
                  <a:pt x="29803" y="96130"/>
                </a:lnTo>
                <a:lnTo>
                  <a:pt x="29033" y="95726"/>
                </a:lnTo>
                <a:lnTo>
                  <a:pt x="28195" y="95238"/>
                </a:lnTo>
                <a:lnTo>
                  <a:pt x="27419" y="94757"/>
                </a:lnTo>
                <a:lnTo>
                  <a:pt x="26706" y="94191"/>
                </a:lnTo>
                <a:lnTo>
                  <a:pt x="25936" y="93631"/>
                </a:lnTo>
                <a:lnTo>
                  <a:pt x="25223" y="92981"/>
                </a:lnTo>
                <a:lnTo>
                  <a:pt x="24577" y="92337"/>
                </a:lnTo>
                <a:lnTo>
                  <a:pt x="23937" y="91615"/>
                </a:lnTo>
                <a:lnTo>
                  <a:pt x="23292" y="90886"/>
                </a:lnTo>
                <a:lnTo>
                  <a:pt x="22709" y="90079"/>
                </a:lnTo>
                <a:lnTo>
                  <a:pt x="22126" y="89272"/>
                </a:lnTo>
                <a:lnTo>
                  <a:pt x="21610" y="88466"/>
                </a:lnTo>
                <a:lnTo>
                  <a:pt x="21095" y="87581"/>
                </a:lnTo>
                <a:lnTo>
                  <a:pt x="20642" y="86696"/>
                </a:lnTo>
                <a:lnTo>
                  <a:pt x="20195" y="85727"/>
                </a:lnTo>
                <a:lnTo>
                  <a:pt x="19804" y="84757"/>
                </a:lnTo>
                <a:lnTo>
                  <a:pt x="19419" y="83710"/>
                </a:lnTo>
                <a:lnTo>
                  <a:pt x="19096" y="82741"/>
                </a:lnTo>
                <a:lnTo>
                  <a:pt x="18836" y="81693"/>
                </a:lnTo>
                <a:lnTo>
                  <a:pt x="18581" y="80646"/>
                </a:lnTo>
                <a:lnTo>
                  <a:pt x="18389" y="79514"/>
                </a:lnTo>
                <a:lnTo>
                  <a:pt x="18191" y="78388"/>
                </a:lnTo>
                <a:lnTo>
                  <a:pt x="18128" y="77256"/>
                </a:lnTo>
                <a:lnTo>
                  <a:pt x="18066" y="76131"/>
                </a:lnTo>
                <a:lnTo>
                  <a:pt x="17998" y="74999"/>
                </a:lnTo>
                <a:lnTo>
                  <a:pt x="18066" y="73873"/>
                </a:lnTo>
                <a:lnTo>
                  <a:pt x="18128" y="72663"/>
                </a:lnTo>
                <a:lnTo>
                  <a:pt x="18191" y="71531"/>
                </a:lnTo>
                <a:lnTo>
                  <a:pt x="18389" y="70484"/>
                </a:lnTo>
                <a:lnTo>
                  <a:pt x="18581" y="69358"/>
                </a:lnTo>
                <a:lnTo>
                  <a:pt x="18836" y="68304"/>
                </a:lnTo>
                <a:lnTo>
                  <a:pt x="19096" y="67257"/>
                </a:lnTo>
                <a:lnTo>
                  <a:pt x="19419" y="66209"/>
                </a:lnTo>
                <a:lnTo>
                  <a:pt x="19804" y="65240"/>
                </a:lnTo>
                <a:lnTo>
                  <a:pt x="20195" y="64277"/>
                </a:lnTo>
                <a:lnTo>
                  <a:pt x="20642" y="63308"/>
                </a:lnTo>
                <a:lnTo>
                  <a:pt x="21095" y="62423"/>
                </a:lnTo>
                <a:lnTo>
                  <a:pt x="21610" y="61532"/>
                </a:lnTo>
                <a:lnTo>
                  <a:pt x="22126" y="60725"/>
                </a:lnTo>
                <a:lnTo>
                  <a:pt x="22709" y="59840"/>
                </a:lnTo>
                <a:lnTo>
                  <a:pt x="23292" y="59111"/>
                </a:lnTo>
                <a:lnTo>
                  <a:pt x="23937" y="58311"/>
                </a:lnTo>
                <a:lnTo>
                  <a:pt x="24577" y="57661"/>
                </a:lnTo>
                <a:lnTo>
                  <a:pt x="25223" y="56939"/>
                </a:lnTo>
                <a:lnTo>
                  <a:pt x="25936" y="56373"/>
                </a:lnTo>
                <a:lnTo>
                  <a:pt x="26706" y="55728"/>
                </a:lnTo>
                <a:lnTo>
                  <a:pt x="27419" y="55240"/>
                </a:lnTo>
                <a:lnTo>
                  <a:pt x="28195" y="54759"/>
                </a:lnTo>
                <a:lnTo>
                  <a:pt x="29033" y="54278"/>
                </a:lnTo>
                <a:lnTo>
                  <a:pt x="29803" y="53874"/>
                </a:lnTo>
                <a:lnTo>
                  <a:pt x="30646" y="53549"/>
                </a:lnTo>
                <a:lnTo>
                  <a:pt x="31484" y="53230"/>
                </a:lnTo>
                <a:lnTo>
                  <a:pt x="32385" y="52983"/>
                </a:lnTo>
                <a:lnTo>
                  <a:pt x="33290" y="52742"/>
                </a:lnTo>
                <a:lnTo>
                  <a:pt x="34191" y="52580"/>
                </a:lnTo>
                <a:lnTo>
                  <a:pt x="35096" y="52502"/>
                </a:lnTo>
                <a:close/>
                <a:moveTo>
                  <a:pt x="72000" y="90001"/>
                </a:moveTo>
                <a:lnTo>
                  <a:pt x="72000" y="97496"/>
                </a:lnTo>
                <a:lnTo>
                  <a:pt x="65998" y="97496"/>
                </a:lnTo>
                <a:lnTo>
                  <a:pt x="65998" y="90001"/>
                </a:lnTo>
                <a:close/>
                <a:moveTo>
                  <a:pt x="101996" y="90001"/>
                </a:moveTo>
                <a:lnTo>
                  <a:pt x="101996" y="97496"/>
                </a:lnTo>
                <a:lnTo>
                  <a:pt x="77996" y="97496"/>
                </a:lnTo>
                <a:lnTo>
                  <a:pt x="77996" y="90001"/>
                </a:lnTo>
                <a:close/>
                <a:moveTo>
                  <a:pt x="14126" y="6"/>
                </a:moveTo>
                <a:lnTo>
                  <a:pt x="13548" y="84"/>
                </a:lnTo>
                <a:lnTo>
                  <a:pt x="12840" y="169"/>
                </a:lnTo>
                <a:lnTo>
                  <a:pt x="11934" y="325"/>
                </a:lnTo>
                <a:lnTo>
                  <a:pt x="10836" y="572"/>
                </a:lnTo>
                <a:lnTo>
                  <a:pt x="9675" y="975"/>
                </a:lnTo>
                <a:lnTo>
                  <a:pt x="8385" y="1457"/>
                </a:lnTo>
                <a:lnTo>
                  <a:pt x="7094" y="2185"/>
                </a:lnTo>
                <a:lnTo>
                  <a:pt x="6448" y="2589"/>
                </a:lnTo>
                <a:lnTo>
                  <a:pt x="5741" y="3070"/>
                </a:lnTo>
                <a:lnTo>
                  <a:pt x="5095" y="3636"/>
                </a:lnTo>
                <a:lnTo>
                  <a:pt x="4517" y="4196"/>
                </a:lnTo>
                <a:lnTo>
                  <a:pt x="3872" y="4846"/>
                </a:lnTo>
                <a:lnTo>
                  <a:pt x="3289" y="5568"/>
                </a:lnTo>
                <a:lnTo>
                  <a:pt x="2774" y="6375"/>
                </a:lnTo>
                <a:lnTo>
                  <a:pt x="2258" y="7260"/>
                </a:lnTo>
                <a:lnTo>
                  <a:pt x="1743" y="8229"/>
                </a:lnTo>
                <a:lnTo>
                  <a:pt x="1353" y="9199"/>
                </a:lnTo>
                <a:lnTo>
                  <a:pt x="968" y="10324"/>
                </a:lnTo>
                <a:lnTo>
                  <a:pt x="645" y="11534"/>
                </a:lnTo>
                <a:lnTo>
                  <a:pt x="385" y="12744"/>
                </a:lnTo>
                <a:lnTo>
                  <a:pt x="192" y="14117"/>
                </a:lnTo>
                <a:lnTo>
                  <a:pt x="62" y="15568"/>
                </a:lnTo>
                <a:lnTo>
                  <a:pt x="0" y="17181"/>
                </a:lnTo>
                <a:lnTo>
                  <a:pt x="0" y="102824"/>
                </a:lnTo>
                <a:lnTo>
                  <a:pt x="62" y="104431"/>
                </a:lnTo>
                <a:lnTo>
                  <a:pt x="192" y="105888"/>
                </a:lnTo>
                <a:lnTo>
                  <a:pt x="385" y="107255"/>
                </a:lnTo>
                <a:lnTo>
                  <a:pt x="645" y="108465"/>
                </a:lnTo>
                <a:lnTo>
                  <a:pt x="968" y="109675"/>
                </a:lnTo>
                <a:lnTo>
                  <a:pt x="1353" y="110807"/>
                </a:lnTo>
                <a:lnTo>
                  <a:pt x="1743" y="111770"/>
                </a:lnTo>
                <a:lnTo>
                  <a:pt x="2258" y="112739"/>
                </a:lnTo>
                <a:lnTo>
                  <a:pt x="2774" y="113624"/>
                </a:lnTo>
                <a:lnTo>
                  <a:pt x="3289" y="114431"/>
                </a:lnTo>
                <a:lnTo>
                  <a:pt x="3872" y="115159"/>
                </a:lnTo>
                <a:lnTo>
                  <a:pt x="4517" y="115803"/>
                </a:lnTo>
                <a:lnTo>
                  <a:pt x="5095" y="116369"/>
                </a:lnTo>
                <a:lnTo>
                  <a:pt x="5741" y="116935"/>
                </a:lnTo>
                <a:lnTo>
                  <a:pt x="6448" y="117417"/>
                </a:lnTo>
                <a:lnTo>
                  <a:pt x="7094" y="117820"/>
                </a:lnTo>
                <a:lnTo>
                  <a:pt x="8385" y="118549"/>
                </a:lnTo>
                <a:lnTo>
                  <a:pt x="9675" y="119030"/>
                </a:lnTo>
                <a:lnTo>
                  <a:pt x="10836" y="119433"/>
                </a:lnTo>
                <a:lnTo>
                  <a:pt x="11934" y="119674"/>
                </a:lnTo>
                <a:lnTo>
                  <a:pt x="12840" y="119837"/>
                </a:lnTo>
                <a:lnTo>
                  <a:pt x="13548" y="119915"/>
                </a:lnTo>
                <a:lnTo>
                  <a:pt x="14126" y="120000"/>
                </a:lnTo>
                <a:lnTo>
                  <a:pt x="105868" y="120000"/>
                </a:lnTo>
                <a:lnTo>
                  <a:pt x="106451" y="119915"/>
                </a:lnTo>
                <a:lnTo>
                  <a:pt x="107159" y="119837"/>
                </a:lnTo>
                <a:lnTo>
                  <a:pt x="108059" y="119674"/>
                </a:lnTo>
                <a:lnTo>
                  <a:pt x="109158" y="119433"/>
                </a:lnTo>
                <a:lnTo>
                  <a:pt x="110318" y="119030"/>
                </a:lnTo>
                <a:lnTo>
                  <a:pt x="111609" y="118549"/>
                </a:lnTo>
                <a:lnTo>
                  <a:pt x="112900" y="117820"/>
                </a:lnTo>
                <a:lnTo>
                  <a:pt x="113545" y="117417"/>
                </a:lnTo>
                <a:lnTo>
                  <a:pt x="114253" y="116935"/>
                </a:lnTo>
                <a:lnTo>
                  <a:pt x="114899" y="116369"/>
                </a:lnTo>
                <a:lnTo>
                  <a:pt x="115482" y="115803"/>
                </a:lnTo>
                <a:lnTo>
                  <a:pt x="116127" y="115159"/>
                </a:lnTo>
                <a:lnTo>
                  <a:pt x="116705" y="114431"/>
                </a:lnTo>
                <a:lnTo>
                  <a:pt x="117225" y="113624"/>
                </a:lnTo>
                <a:lnTo>
                  <a:pt x="117741" y="112739"/>
                </a:lnTo>
                <a:lnTo>
                  <a:pt x="118256" y="111770"/>
                </a:lnTo>
                <a:lnTo>
                  <a:pt x="118641" y="110807"/>
                </a:lnTo>
                <a:lnTo>
                  <a:pt x="119031" y="109675"/>
                </a:lnTo>
                <a:lnTo>
                  <a:pt x="119354" y="108465"/>
                </a:lnTo>
                <a:lnTo>
                  <a:pt x="119609" y="107255"/>
                </a:lnTo>
                <a:lnTo>
                  <a:pt x="119802" y="105888"/>
                </a:lnTo>
                <a:lnTo>
                  <a:pt x="119932" y="104431"/>
                </a:lnTo>
                <a:lnTo>
                  <a:pt x="120000" y="102824"/>
                </a:lnTo>
                <a:lnTo>
                  <a:pt x="120000" y="17181"/>
                </a:lnTo>
                <a:lnTo>
                  <a:pt x="119932" y="15568"/>
                </a:lnTo>
                <a:lnTo>
                  <a:pt x="119802" y="14117"/>
                </a:lnTo>
                <a:lnTo>
                  <a:pt x="119609" y="12744"/>
                </a:lnTo>
                <a:lnTo>
                  <a:pt x="119354" y="11534"/>
                </a:lnTo>
                <a:lnTo>
                  <a:pt x="119031" y="10324"/>
                </a:lnTo>
                <a:lnTo>
                  <a:pt x="118641" y="9199"/>
                </a:lnTo>
                <a:lnTo>
                  <a:pt x="118256" y="8229"/>
                </a:lnTo>
                <a:lnTo>
                  <a:pt x="117741" y="7260"/>
                </a:lnTo>
                <a:lnTo>
                  <a:pt x="117225" y="6375"/>
                </a:lnTo>
                <a:lnTo>
                  <a:pt x="116705" y="5568"/>
                </a:lnTo>
                <a:lnTo>
                  <a:pt x="116127" y="4846"/>
                </a:lnTo>
                <a:lnTo>
                  <a:pt x="115482" y="4196"/>
                </a:lnTo>
                <a:lnTo>
                  <a:pt x="114899" y="3636"/>
                </a:lnTo>
                <a:lnTo>
                  <a:pt x="114253" y="3070"/>
                </a:lnTo>
                <a:lnTo>
                  <a:pt x="113545" y="2589"/>
                </a:lnTo>
                <a:lnTo>
                  <a:pt x="112900" y="2185"/>
                </a:lnTo>
                <a:lnTo>
                  <a:pt x="111609" y="1457"/>
                </a:lnTo>
                <a:lnTo>
                  <a:pt x="110318" y="975"/>
                </a:lnTo>
                <a:lnTo>
                  <a:pt x="109158" y="572"/>
                </a:lnTo>
                <a:lnTo>
                  <a:pt x="108059" y="325"/>
                </a:lnTo>
                <a:lnTo>
                  <a:pt x="107159" y="169"/>
                </a:lnTo>
                <a:lnTo>
                  <a:pt x="106451" y="84"/>
                </a:lnTo>
                <a:lnTo>
                  <a:pt x="105868" y="6"/>
                </a:lnTo>
                <a:close/>
              </a:path>
            </a:pathLst>
          </a:cu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1" name="Shape 301"/>
          <p:cNvSpPr/>
          <p:nvPr/>
        </p:nvSpPr>
        <p:spPr>
          <a:xfrm>
            <a:off x="5484951" y="2246697"/>
            <a:ext cx="269400" cy="269400"/>
          </a:xfrm>
          <a:custGeom>
            <a:pathLst>
              <a:path extrusionOk="0" h="120000" w="120000">
                <a:moveTo>
                  <a:pt x="11535" y="0"/>
                </a:moveTo>
                <a:lnTo>
                  <a:pt x="9429" y="81"/>
                </a:lnTo>
                <a:lnTo>
                  <a:pt x="7556" y="314"/>
                </a:lnTo>
                <a:lnTo>
                  <a:pt x="6701" y="471"/>
                </a:lnTo>
                <a:lnTo>
                  <a:pt x="5846" y="704"/>
                </a:lnTo>
                <a:lnTo>
                  <a:pt x="5066" y="936"/>
                </a:lnTo>
                <a:lnTo>
                  <a:pt x="4362" y="1250"/>
                </a:lnTo>
                <a:lnTo>
                  <a:pt x="3740" y="1559"/>
                </a:lnTo>
                <a:lnTo>
                  <a:pt x="3118" y="1948"/>
                </a:lnTo>
                <a:lnTo>
                  <a:pt x="2571" y="2263"/>
                </a:lnTo>
                <a:lnTo>
                  <a:pt x="2024" y="2728"/>
                </a:lnTo>
                <a:lnTo>
                  <a:pt x="1634" y="3193"/>
                </a:lnTo>
                <a:lnTo>
                  <a:pt x="1250" y="3664"/>
                </a:lnTo>
                <a:lnTo>
                  <a:pt x="861" y="4130"/>
                </a:lnTo>
                <a:lnTo>
                  <a:pt x="546" y="4677"/>
                </a:lnTo>
                <a:lnTo>
                  <a:pt x="314" y="5223"/>
                </a:lnTo>
                <a:lnTo>
                  <a:pt x="157" y="5764"/>
                </a:lnTo>
                <a:lnTo>
                  <a:pt x="81" y="6393"/>
                </a:lnTo>
                <a:lnTo>
                  <a:pt x="0" y="7015"/>
                </a:lnTo>
                <a:lnTo>
                  <a:pt x="0" y="7637"/>
                </a:lnTo>
                <a:lnTo>
                  <a:pt x="81" y="8335"/>
                </a:lnTo>
                <a:lnTo>
                  <a:pt x="157" y="9039"/>
                </a:lnTo>
                <a:lnTo>
                  <a:pt x="314" y="9743"/>
                </a:lnTo>
                <a:lnTo>
                  <a:pt x="546" y="10441"/>
                </a:lnTo>
                <a:lnTo>
                  <a:pt x="861" y="11221"/>
                </a:lnTo>
                <a:lnTo>
                  <a:pt x="1169" y="11925"/>
                </a:lnTo>
                <a:lnTo>
                  <a:pt x="1634" y="12704"/>
                </a:lnTo>
                <a:lnTo>
                  <a:pt x="2652" y="14257"/>
                </a:lnTo>
                <a:lnTo>
                  <a:pt x="3897" y="15898"/>
                </a:lnTo>
                <a:lnTo>
                  <a:pt x="42313" y="61480"/>
                </a:lnTo>
                <a:lnTo>
                  <a:pt x="42313" y="120000"/>
                </a:lnTo>
                <a:lnTo>
                  <a:pt x="77686" y="97010"/>
                </a:lnTo>
                <a:lnTo>
                  <a:pt x="77686" y="61480"/>
                </a:lnTo>
                <a:lnTo>
                  <a:pt x="116102" y="15898"/>
                </a:lnTo>
                <a:lnTo>
                  <a:pt x="117347" y="14257"/>
                </a:lnTo>
                <a:lnTo>
                  <a:pt x="118359" y="12704"/>
                </a:lnTo>
                <a:lnTo>
                  <a:pt x="118824" y="11925"/>
                </a:lnTo>
                <a:lnTo>
                  <a:pt x="119138" y="11221"/>
                </a:lnTo>
                <a:lnTo>
                  <a:pt x="119453" y="10441"/>
                </a:lnTo>
                <a:lnTo>
                  <a:pt x="119685" y="9743"/>
                </a:lnTo>
                <a:lnTo>
                  <a:pt x="119842" y="9039"/>
                </a:lnTo>
                <a:lnTo>
                  <a:pt x="119918" y="8335"/>
                </a:lnTo>
                <a:lnTo>
                  <a:pt x="119993" y="7637"/>
                </a:lnTo>
                <a:lnTo>
                  <a:pt x="119993" y="7015"/>
                </a:lnTo>
                <a:lnTo>
                  <a:pt x="119918" y="6393"/>
                </a:lnTo>
                <a:lnTo>
                  <a:pt x="119842" y="5764"/>
                </a:lnTo>
                <a:lnTo>
                  <a:pt x="119685" y="5223"/>
                </a:lnTo>
                <a:lnTo>
                  <a:pt x="119453" y="4677"/>
                </a:lnTo>
                <a:lnTo>
                  <a:pt x="119138" y="4130"/>
                </a:lnTo>
                <a:lnTo>
                  <a:pt x="118749" y="3664"/>
                </a:lnTo>
                <a:lnTo>
                  <a:pt x="118359" y="3193"/>
                </a:lnTo>
                <a:lnTo>
                  <a:pt x="117969" y="2728"/>
                </a:lnTo>
                <a:lnTo>
                  <a:pt x="117422" y="2263"/>
                </a:lnTo>
                <a:lnTo>
                  <a:pt x="116881" y="1948"/>
                </a:lnTo>
                <a:lnTo>
                  <a:pt x="116253" y="1559"/>
                </a:lnTo>
                <a:lnTo>
                  <a:pt x="115630" y="1250"/>
                </a:lnTo>
                <a:lnTo>
                  <a:pt x="114933" y="936"/>
                </a:lnTo>
                <a:lnTo>
                  <a:pt x="114153" y="704"/>
                </a:lnTo>
                <a:lnTo>
                  <a:pt x="113292" y="471"/>
                </a:lnTo>
                <a:lnTo>
                  <a:pt x="112437" y="314"/>
                </a:lnTo>
                <a:lnTo>
                  <a:pt x="110570" y="81"/>
                </a:lnTo>
                <a:lnTo>
                  <a:pt x="108464" y="0"/>
                </a:lnTo>
                <a:close/>
              </a:path>
            </a:pathLst>
          </a:cu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2" name="Shape 302"/>
          <p:cNvSpPr/>
          <p:nvPr/>
        </p:nvSpPr>
        <p:spPr>
          <a:xfrm>
            <a:off x="7466039" y="2253147"/>
            <a:ext cx="403200" cy="256500"/>
          </a:xfrm>
          <a:custGeom>
            <a:pathLst>
              <a:path extrusionOk="0" h="120000" w="120000">
                <a:moveTo>
                  <a:pt x="38209" y="9"/>
                </a:moveTo>
                <a:lnTo>
                  <a:pt x="36519" y="126"/>
                </a:lnTo>
                <a:lnTo>
                  <a:pt x="34909" y="612"/>
                </a:lnTo>
                <a:lnTo>
                  <a:pt x="33300" y="1214"/>
                </a:lnTo>
                <a:lnTo>
                  <a:pt x="31839" y="2060"/>
                </a:lnTo>
                <a:lnTo>
                  <a:pt x="30385" y="3139"/>
                </a:lnTo>
                <a:lnTo>
                  <a:pt x="29005" y="4470"/>
                </a:lnTo>
                <a:lnTo>
                  <a:pt x="27773" y="5909"/>
                </a:lnTo>
                <a:lnTo>
                  <a:pt x="26621" y="7600"/>
                </a:lnTo>
                <a:lnTo>
                  <a:pt x="25551" y="9407"/>
                </a:lnTo>
                <a:lnTo>
                  <a:pt x="24628" y="11332"/>
                </a:lnTo>
                <a:lnTo>
                  <a:pt x="23787" y="13499"/>
                </a:lnTo>
                <a:lnTo>
                  <a:pt x="23093" y="15793"/>
                </a:lnTo>
                <a:lnTo>
                  <a:pt x="22561" y="18077"/>
                </a:lnTo>
                <a:lnTo>
                  <a:pt x="22177" y="20613"/>
                </a:lnTo>
                <a:lnTo>
                  <a:pt x="21868" y="23140"/>
                </a:lnTo>
                <a:lnTo>
                  <a:pt x="21793" y="25784"/>
                </a:lnTo>
                <a:lnTo>
                  <a:pt x="21868" y="28321"/>
                </a:lnTo>
                <a:lnTo>
                  <a:pt x="22177" y="30964"/>
                </a:lnTo>
                <a:lnTo>
                  <a:pt x="22561" y="33374"/>
                </a:lnTo>
                <a:lnTo>
                  <a:pt x="23093" y="35785"/>
                </a:lnTo>
                <a:lnTo>
                  <a:pt x="23787" y="37952"/>
                </a:lnTo>
                <a:lnTo>
                  <a:pt x="24628" y="40119"/>
                </a:lnTo>
                <a:lnTo>
                  <a:pt x="25551" y="42053"/>
                </a:lnTo>
                <a:lnTo>
                  <a:pt x="26621" y="43978"/>
                </a:lnTo>
                <a:lnTo>
                  <a:pt x="27773" y="45543"/>
                </a:lnTo>
                <a:lnTo>
                  <a:pt x="29005" y="47107"/>
                </a:lnTo>
                <a:lnTo>
                  <a:pt x="30385" y="48312"/>
                </a:lnTo>
                <a:lnTo>
                  <a:pt x="31839" y="49401"/>
                </a:lnTo>
                <a:lnTo>
                  <a:pt x="33300" y="50247"/>
                </a:lnTo>
                <a:lnTo>
                  <a:pt x="34909" y="50966"/>
                </a:lnTo>
                <a:lnTo>
                  <a:pt x="36519" y="51325"/>
                </a:lnTo>
                <a:lnTo>
                  <a:pt x="38209" y="51452"/>
                </a:lnTo>
                <a:lnTo>
                  <a:pt x="39818" y="51325"/>
                </a:lnTo>
                <a:lnTo>
                  <a:pt x="41508" y="50966"/>
                </a:lnTo>
                <a:lnTo>
                  <a:pt x="43043" y="50247"/>
                </a:lnTo>
                <a:lnTo>
                  <a:pt x="44578" y="49401"/>
                </a:lnTo>
                <a:lnTo>
                  <a:pt x="45958" y="48312"/>
                </a:lnTo>
                <a:lnTo>
                  <a:pt x="47338" y="47107"/>
                </a:lnTo>
                <a:lnTo>
                  <a:pt x="48564" y="45543"/>
                </a:lnTo>
                <a:lnTo>
                  <a:pt x="49715" y="43978"/>
                </a:lnTo>
                <a:lnTo>
                  <a:pt x="50792" y="42053"/>
                </a:lnTo>
                <a:lnTo>
                  <a:pt x="51715" y="40119"/>
                </a:lnTo>
                <a:lnTo>
                  <a:pt x="52556" y="37952"/>
                </a:lnTo>
                <a:lnTo>
                  <a:pt x="53250" y="35785"/>
                </a:lnTo>
                <a:lnTo>
                  <a:pt x="53782" y="33374"/>
                </a:lnTo>
                <a:lnTo>
                  <a:pt x="54166" y="30964"/>
                </a:lnTo>
                <a:lnTo>
                  <a:pt x="54395" y="28321"/>
                </a:lnTo>
                <a:lnTo>
                  <a:pt x="54475" y="25784"/>
                </a:lnTo>
                <a:lnTo>
                  <a:pt x="54395" y="23140"/>
                </a:lnTo>
                <a:lnTo>
                  <a:pt x="54166" y="20613"/>
                </a:lnTo>
                <a:lnTo>
                  <a:pt x="53782" y="18077"/>
                </a:lnTo>
                <a:lnTo>
                  <a:pt x="53250" y="15793"/>
                </a:lnTo>
                <a:lnTo>
                  <a:pt x="52556" y="13499"/>
                </a:lnTo>
                <a:lnTo>
                  <a:pt x="51715" y="11332"/>
                </a:lnTo>
                <a:lnTo>
                  <a:pt x="50792" y="9407"/>
                </a:lnTo>
                <a:lnTo>
                  <a:pt x="49715" y="7600"/>
                </a:lnTo>
                <a:lnTo>
                  <a:pt x="48564" y="5909"/>
                </a:lnTo>
                <a:lnTo>
                  <a:pt x="47338" y="4470"/>
                </a:lnTo>
                <a:lnTo>
                  <a:pt x="45958" y="3139"/>
                </a:lnTo>
                <a:lnTo>
                  <a:pt x="44578" y="2060"/>
                </a:lnTo>
                <a:lnTo>
                  <a:pt x="43043" y="1214"/>
                </a:lnTo>
                <a:lnTo>
                  <a:pt x="41508" y="612"/>
                </a:lnTo>
                <a:lnTo>
                  <a:pt x="39818" y="126"/>
                </a:lnTo>
                <a:lnTo>
                  <a:pt x="38209" y="9"/>
                </a:lnTo>
                <a:close/>
                <a:moveTo>
                  <a:pt x="81784" y="9"/>
                </a:moveTo>
                <a:lnTo>
                  <a:pt x="80175" y="126"/>
                </a:lnTo>
                <a:lnTo>
                  <a:pt x="78485" y="612"/>
                </a:lnTo>
                <a:lnTo>
                  <a:pt x="76956" y="1214"/>
                </a:lnTo>
                <a:lnTo>
                  <a:pt x="75421" y="2060"/>
                </a:lnTo>
                <a:lnTo>
                  <a:pt x="74041" y="3139"/>
                </a:lnTo>
                <a:lnTo>
                  <a:pt x="72654" y="4470"/>
                </a:lnTo>
                <a:lnTo>
                  <a:pt x="71429" y="5909"/>
                </a:lnTo>
                <a:lnTo>
                  <a:pt x="70203" y="7600"/>
                </a:lnTo>
                <a:lnTo>
                  <a:pt x="69207" y="9407"/>
                </a:lnTo>
                <a:lnTo>
                  <a:pt x="68210" y="11332"/>
                </a:lnTo>
                <a:lnTo>
                  <a:pt x="67443" y="13499"/>
                </a:lnTo>
                <a:lnTo>
                  <a:pt x="66749" y="15793"/>
                </a:lnTo>
                <a:lnTo>
                  <a:pt x="66211" y="18077"/>
                </a:lnTo>
                <a:lnTo>
                  <a:pt x="65753" y="20613"/>
                </a:lnTo>
                <a:lnTo>
                  <a:pt x="65524" y="23140"/>
                </a:lnTo>
                <a:lnTo>
                  <a:pt x="65443" y="25784"/>
                </a:lnTo>
                <a:lnTo>
                  <a:pt x="65524" y="28321"/>
                </a:lnTo>
                <a:lnTo>
                  <a:pt x="65753" y="30964"/>
                </a:lnTo>
                <a:lnTo>
                  <a:pt x="66211" y="33374"/>
                </a:lnTo>
                <a:lnTo>
                  <a:pt x="66749" y="35785"/>
                </a:lnTo>
                <a:lnTo>
                  <a:pt x="67443" y="37952"/>
                </a:lnTo>
                <a:lnTo>
                  <a:pt x="68210" y="40119"/>
                </a:lnTo>
                <a:lnTo>
                  <a:pt x="69207" y="42053"/>
                </a:lnTo>
                <a:lnTo>
                  <a:pt x="70203" y="43978"/>
                </a:lnTo>
                <a:lnTo>
                  <a:pt x="71429" y="45543"/>
                </a:lnTo>
                <a:lnTo>
                  <a:pt x="72654" y="47107"/>
                </a:lnTo>
                <a:lnTo>
                  <a:pt x="74041" y="48312"/>
                </a:lnTo>
                <a:lnTo>
                  <a:pt x="75421" y="49401"/>
                </a:lnTo>
                <a:lnTo>
                  <a:pt x="76956" y="50247"/>
                </a:lnTo>
                <a:lnTo>
                  <a:pt x="78485" y="50966"/>
                </a:lnTo>
                <a:lnTo>
                  <a:pt x="80175" y="51325"/>
                </a:lnTo>
                <a:lnTo>
                  <a:pt x="81784" y="51452"/>
                </a:lnTo>
                <a:lnTo>
                  <a:pt x="83474" y="51325"/>
                </a:lnTo>
                <a:lnTo>
                  <a:pt x="85083" y="50966"/>
                </a:lnTo>
                <a:lnTo>
                  <a:pt x="86699" y="50247"/>
                </a:lnTo>
                <a:lnTo>
                  <a:pt x="88153" y="49401"/>
                </a:lnTo>
                <a:lnTo>
                  <a:pt x="89614" y="48312"/>
                </a:lnTo>
                <a:lnTo>
                  <a:pt x="90914" y="47107"/>
                </a:lnTo>
                <a:lnTo>
                  <a:pt x="92220" y="45543"/>
                </a:lnTo>
                <a:lnTo>
                  <a:pt x="93371" y="43978"/>
                </a:lnTo>
                <a:lnTo>
                  <a:pt x="94448" y="42053"/>
                </a:lnTo>
                <a:lnTo>
                  <a:pt x="95364" y="40119"/>
                </a:lnTo>
                <a:lnTo>
                  <a:pt x="96132" y="37952"/>
                </a:lnTo>
                <a:lnTo>
                  <a:pt x="96825" y="35785"/>
                </a:lnTo>
                <a:lnTo>
                  <a:pt x="97364" y="33374"/>
                </a:lnTo>
                <a:lnTo>
                  <a:pt x="97822" y="30964"/>
                </a:lnTo>
                <a:lnTo>
                  <a:pt x="98051" y="28321"/>
                </a:lnTo>
                <a:lnTo>
                  <a:pt x="98131" y="25784"/>
                </a:lnTo>
                <a:lnTo>
                  <a:pt x="98051" y="23140"/>
                </a:lnTo>
                <a:lnTo>
                  <a:pt x="97822" y="20613"/>
                </a:lnTo>
                <a:lnTo>
                  <a:pt x="97364" y="18077"/>
                </a:lnTo>
                <a:lnTo>
                  <a:pt x="96825" y="15793"/>
                </a:lnTo>
                <a:lnTo>
                  <a:pt x="96132" y="13499"/>
                </a:lnTo>
                <a:lnTo>
                  <a:pt x="95364" y="11332"/>
                </a:lnTo>
                <a:lnTo>
                  <a:pt x="94448" y="9407"/>
                </a:lnTo>
                <a:lnTo>
                  <a:pt x="93371" y="7600"/>
                </a:lnTo>
                <a:lnTo>
                  <a:pt x="92220" y="5909"/>
                </a:lnTo>
                <a:lnTo>
                  <a:pt x="90914" y="4470"/>
                </a:lnTo>
                <a:lnTo>
                  <a:pt x="89614" y="3139"/>
                </a:lnTo>
                <a:lnTo>
                  <a:pt x="88153" y="2060"/>
                </a:lnTo>
                <a:lnTo>
                  <a:pt x="86699" y="1214"/>
                </a:lnTo>
                <a:lnTo>
                  <a:pt x="85083" y="612"/>
                </a:lnTo>
                <a:lnTo>
                  <a:pt x="83474" y="126"/>
                </a:lnTo>
                <a:lnTo>
                  <a:pt x="81784" y="9"/>
                </a:lnTo>
                <a:close/>
                <a:moveTo>
                  <a:pt x="38209" y="68557"/>
                </a:moveTo>
                <a:lnTo>
                  <a:pt x="35677" y="68674"/>
                </a:lnTo>
                <a:lnTo>
                  <a:pt x="32916" y="69033"/>
                </a:lnTo>
                <a:lnTo>
                  <a:pt x="29921" y="69636"/>
                </a:lnTo>
                <a:lnTo>
                  <a:pt x="26857" y="70481"/>
                </a:lnTo>
                <a:lnTo>
                  <a:pt x="23706" y="71444"/>
                </a:lnTo>
                <a:lnTo>
                  <a:pt x="20487" y="72775"/>
                </a:lnTo>
                <a:lnTo>
                  <a:pt x="17343" y="74340"/>
                </a:lnTo>
                <a:lnTo>
                  <a:pt x="15808" y="75176"/>
                </a:lnTo>
                <a:lnTo>
                  <a:pt x="14347" y="76021"/>
                </a:lnTo>
                <a:lnTo>
                  <a:pt x="12893" y="76983"/>
                </a:lnTo>
                <a:lnTo>
                  <a:pt x="11432" y="78072"/>
                </a:lnTo>
                <a:lnTo>
                  <a:pt x="10052" y="79151"/>
                </a:lnTo>
                <a:lnTo>
                  <a:pt x="8746" y="80239"/>
                </a:lnTo>
                <a:lnTo>
                  <a:pt x="7446" y="81444"/>
                </a:lnTo>
                <a:lnTo>
                  <a:pt x="6294" y="82766"/>
                </a:lnTo>
                <a:lnTo>
                  <a:pt x="5217" y="84098"/>
                </a:lnTo>
                <a:lnTo>
                  <a:pt x="4147" y="85419"/>
                </a:lnTo>
                <a:lnTo>
                  <a:pt x="3224" y="86868"/>
                </a:lnTo>
                <a:lnTo>
                  <a:pt x="2457" y="88316"/>
                </a:lnTo>
                <a:lnTo>
                  <a:pt x="1689" y="89880"/>
                </a:lnTo>
                <a:lnTo>
                  <a:pt x="1151" y="91562"/>
                </a:lnTo>
                <a:lnTo>
                  <a:pt x="618" y="93127"/>
                </a:lnTo>
                <a:lnTo>
                  <a:pt x="309" y="94934"/>
                </a:lnTo>
                <a:lnTo>
                  <a:pt x="80" y="96742"/>
                </a:lnTo>
                <a:lnTo>
                  <a:pt x="0" y="98550"/>
                </a:lnTo>
                <a:lnTo>
                  <a:pt x="0" y="119990"/>
                </a:lnTo>
                <a:lnTo>
                  <a:pt x="76337" y="119990"/>
                </a:lnTo>
                <a:lnTo>
                  <a:pt x="76337" y="98550"/>
                </a:lnTo>
                <a:lnTo>
                  <a:pt x="76263" y="96742"/>
                </a:lnTo>
                <a:lnTo>
                  <a:pt x="76108" y="94934"/>
                </a:lnTo>
                <a:lnTo>
                  <a:pt x="75724" y="93127"/>
                </a:lnTo>
                <a:lnTo>
                  <a:pt x="75266" y="91562"/>
                </a:lnTo>
                <a:lnTo>
                  <a:pt x="74654" y="89880"/>
                </a:lnTo>
                <a:lnTo>
                  <a:pt x="73960" y="88316"/>
                </a:lnTo>
                <a:lnTo>
                  <a:pt x="73119" y="86868"/>
                </a:lnTo>
                <a:lnTo>
                  <a:pt x="72196" y="85419"/>
                </a:lnTo>
                <a:lnTo>
                  <a:pt x="71200" y="84098"/>
                </a:lnTo>
                <a:lnTo>
                  <a:pt x="70049" y="82766"/>
                </a:lnTo>
                <a:lnTo>
                  <a:pt x="68897" y="81444"/>
                </a:lnTo>
                <a:lnTo>
                  <a:pt x="67591" y="80239"/>
                </a:lnTo>
                <a:lnTo>
                  <a:pt x="66291" y="79151"/>
                </a:lnTo>
                <a:lnTo>
                  <a:pt x="64911" y="78072"/>
                </a:lnTo>
                <a:lnTo>
                  <a:pt x="63525" y="76983"/>
                </a:lnTo>
                <a:lnTo>
                  <a:pt x="62070" y="76021"/>
                </a:lnTo>
                <a:lnTo>
                  <a:pt x="60535" y="75176"/>
                </a:lnTo>
                <a:lnTo>
                  <a:pt x="59000" y="74340"/>
                </a:lnTo>
                <a:lnTo>
                  <a:pt x="55855" y="72775"/>
                </a:lnTo>
                <a:lnTo>
                  <a:pt x="52631" y="71444"/>
                </a:lnTo>
                <a:lnTo>
                  <a:pt x="49486" y="70481"/>
                </a:lnTo>
                <a:lnTo>
                  <a:pt x="46416" y="69636"/>
                </a:lnTo>
                <a:lnTo>
                  <a:pt x="43501" y="69033"/>
                </a:lnTo>
                <a:lnTo>
                  <a:pt x="40740" y="68674"/>
                </a:lnTo>
                <a:lnTo>
                  <a:pt x="38209" y="68557"/>
                </a:lnTo>
                <a:close/>
                <a:moveTo>
                  <a:pt x="81784" y="68557"/>
                </a:moveTo>
                <a:lnTo>
                  <a:pt x="79253" y="68674"/>
                </a:lnTo>
                <a:lnTo>
                  <a:pt x="76492" y="69033"/>
                </a:lnTo>
                <a:lnTo>
                  <a:pt x="77718" y="70365"/>
                </a:lnTo>
                <a:lnTo>
                  <a:pt x="78795" y="71803"/>
                </a:lnTo>
                <a:lnTo>
                  <a:pt x="79872" y="73251"/>
                </a:lnTo>
                <a:lnTo>
                  <a:pt x="80868" y="74816"/>
                </a:lnTo>
                <a:lnTo>
                  <a:pt x="81784" y="76507"/>
                </a:lnTo>
                <a:lnTo>
                  <a:pt x="82706" y="78189"/>
                </a:lnTo>
                <a:lnTo>
                  <a:pt x="83554" y="79880"/>
                </a:lnTo>
                <a:lnTo>
                  <a:pt x="84242" y="81687"/>
                </a:lnTo>
                <a:lnTo>
                  <a:pt x="84935" y="83612"/>
                </a:lnTo>
                <a:lnTo>
                  <a:pt x="85548" y="85536"/>
                </a:lnTo>
                <a:lnTo>
                  <a:pt x="86086" y="87470"/>
                </a:lnTo>
                <a:lnTo>
                  <a:pt x="86470" y="89637"/>
                </a:lnTo>
                <a:lnTo>
                  <a:pt x="86847" y="91688"/>
                </a:lnTo>
                <a:lnTo>
                  <a:pt x="87083" y="93972"/>
                </a:lnTo>
                <a:lnTo>
                  <a:pt x="87231" y="96139"/>
                </a:lnTo>
                <a:lnTo>
                  <a:pt x="87231" y="98550"/>
                </a:lnTo>
                <a:lnTo>
                  <a:pt x="87231" y="119990"/>
                </a:lnTo>
                <a:lnTo>
                  <a:pt x="119993" y="119990"/>
                </a:lnTo>
                <a:lnTo>
                  <a:pt x="119993" y="98550"/>
                </a:lnTo>
                <a:lnTo>
                  <a:pt x="119919" y="96742"/>
                </a:lnTo>
                <a:lnTo>
                  <a:pt x="119684" y="94934"/>
                </a:lnTo>
                <a:lnTo>
                  <a:pt x="119381" y="93127"/>
                </a:lnTo>
                <a:lnTo>
                  <a:pt x="118842" y="91562"/>
                </a:lnTo>
                <a:lnTo>
                  <a:pt x="118304" y="89880"/>
                </a:lnTo>
                <a:lnTo>
                  <a:pt x="117536" y="88316"/>
                </a:lnTo>
                <a:lnTo>
                  <a:pt x="116768" y="86868"/>
                </a:lnTo>
                <a:lnTo>
                  <a:pt x="115852" y="85419"/>
                </a:lnTo>
                <a:lnTo>
                  <a:pt x="114775" y="84098"/>
                </a:lnTo>
                <a:lnTo>
                  <a:pt x="113705" y="82766"/>
                </a:lnTo>
                <a:lnTo>
                  <a:pt x="112553" y="81444"/>
                </a:lnTo>
                <a:lnTo>
                  <a:pt x="111247" y="80239"/>
                </a:lnTo>
                <a:lnTo>
                  <a:pt x="109941" y="79151"/>
                </a:lnTo>
                <a:lnTo>
                  <a:pt x="108561" y="78072"/>
                </a:lnTo>
                <a:lnTo>
                  <a:pt x="107106" y="76983"/>
                </a:lnTo>
                <a:lnTo>
                  <a:pt x="105646" y="76021"/>
                </a:lnTo>
                <a:lnTo>
                  <a:pt x="104191" y="75176"/>
                </a:lnTo>
                <a:lnTo>
                  <a:pt x="102656" y="74340"/>
                </a:lnTo>
                <a:lnTo>
                  <a:pt x="99512" y="72775"/>
                </a:lnTo>
                <a:lnTo>
                  <a:pt x="96287" y="71444"/>
                </a:lnTo>
                <a:lnTo>
                  <a:pt x="93142" y="70481"/>
                </a:lnTo>
                <a:lnTo>
                  <a:pt x="90072" y="69636"/>
                </a:lnTo>
                <a:lnTo>
                  <a:pt x="87083" y="69033"/>
                </a:lnTo>
                <a:lnTo>
                  <a:pt x="84316" y="68674"/>
                </a:lnTo>
                <a:lnTo>
                  <a:pt x="81784" y="68557"/>
                </a:lnTo>
                <a:close/>
              </a:path>
            </a:pathLst>
          </a:cu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303" name="Shape 303"/>
          <p:cNvCxnSpPr/>
          <p:nvPr/>
        </p:nvCxnSpPr>
        <p:spPr>
          <a:xfrm>
            <a:off x="525951" y="904386"/>
            <a:ext cx="786300" cy="0"/>
          </a:xfrm>
          <a:prstGeom prst="straightConnector1">
            <a:avLst/>
          </a:prstGeom>
          <a:noFill/>
          <a:ln cap="flat" cmpd="sng" w="28575">
            <a:solidFill>
              <a:srgbClr val="448AFF"/>
            </a:solidFill>
            <a:prstDash val="solid"/>
            <a:round/>
            <a:headEnd len="lg" w="lg" type="none"/>
            <a:tailEnd len="lg" w="lg"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x="0" y="0"/>
          <a:ext cx="0" cy="0"/>
          <a:chOff x="0" y="0"/>
          <a:chExt cx="0" cy="0"/>
        </a:xfrm>
      </p:grpSpPr>
      <p:sp>
        <p:nvSpPr>
          <p:cNvPr id="308" name="Shape 308"/>
          <p:cNvSpPr/>
          <p:nvPr/>
        </p:nvSpPr>
        <p:spPr>
          <a:xfrm>
            <a:off x="0" y="0"/>
            <a:ext cx="9144000" cy="4783200"/>
          </a:xfrm>
          <a:prstGeom prst="rect">
            <a:avLst/>
          </a:prstGeom>
          <a:solidFill>
            <a:srgbClr val="448AFF"/>
          </a:solidFill>
          <a:ln>
            <a:noFill/>
          </a:ln>
        </p:spPr>
        <p:txBody>
          <a:bodyPr anchorCtr="0" anchor="ctr" bIns="91425" lIns="91425" rIns="91425" tIns="91425">
            <a:noAutofit/>
          </a:bodyPr>
          <a:lstStyle/>
          <a:p>
            <a:pPr lvl="0">
              <a:spcBef>
                <a:spcPts val="0"/>
              </a:spcBef>
              <a:buNone/>
            </a:pPr>
            <a:r>
              <a:t/>
            </a:r>
            <a:endParaRPr/>
          </a:p>
        </p:txBody>
      </p:sp>
      <p:sp>
        <p:nvSpPr>
          <p:cNvPr id="309" name="Shape 309"/>
          <p:cNvSpPr txBox="1"/>
          <p:nvPr>
            <p:ph idx="4294967295" type="body"/>
          </p:nvPr>
        </p:nvSpPr>
        <p:spPr>
          <a:xfrm>
            <a:off x="2099900" y="959850"/>
            <a:ext cx="4944300" cy="2863500"/>
          </a:xfrm>
          <a:prstGeom prst="rect">
            <a:avLst/>
          </a:prstGeom>
        </p:spPr>
        <p:txBody>
          <a:bodyPr anchorCtr="0" anchor="ctr" bIns="68575" lIns="68575" rIns="68575" tIns="68575">
            <a:noAutofit/>
          </a:bodyPr>
          <a:lstStyle/>
          <a:p>
            <a:pPr lvl="0" rtl="0" algn="ctr">
              <a:lnSpc>
                <a:spcPct val="100000"/>
              </a:lnSpc>
              <a:spcBef>
                <a:spcPts val="0"/>
              </a:spcBef>
              <a:buNone/>
            </a:pPr>
            <a:r>
              <a:rPr lang="en" sz="4200">
                <a:solidFill>
                  <a:srgbClr val="FFFFFF"/>
                </a:solidFill>
                <a:latin typeface="Roboto Slab"/>
                <a:ea typeface="Roboto Slab"/>
                <a:cs typeface="Roboto Slab"/>
                <a:sym typeface="Roboto Slab"/>
              </a:rPr>
              <a:t>Introducing...</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3" name="Shape 313"/>
        <p:cNvGrpSpPr/>
        <p:nvPr/>
      </p:nvGrpSpPr>
      <p:grpSpPr>
        <a:xfrm>
          <a:off x="0" y="0"/>
          <a:ext cx="0" cy="0"/>
          <a:chOff x="0" y="0"/>
          <a:chExt cx="0" cy="0"/>
        </a:xfrm>
      </p:grpSpPr>
      <p:pic>
        <p:nvPicPr>
          <p:cNvPr descr="logo_lockup_surveys_360_color (1) (1).png" id="314" name="Shape 314"/>
          <p:cNvPicPr preferRelativeResize="0"/>
          <p:nvPr/>
        </p:nvPicPr>
        <p:blipFill>
          <a:blip r:embed="rId3">
            <a:alphaModFix/>
          </a:blip>
          <a:stretch>
            <a:fillRect/>
          </a:stretch>
        </p:blipFill>
        <p:spPr>
          <a:xfrm>
            <a:off x="2003799" y="2105625"/>
            <a:ext cx="5136400" cy="627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x="0" y="0"/>
          <a:ext cx="0" cy="0"/>
          <a:chOff x="0" y="0"/>
          <a:chExt cx="0" cy="0"/>
        </a:xfrm>
      </p:grpSpPr>
      <p:sp>
        <p:nvSpPr>
          <p:cNvPr id="319" name="Shape 319"/>
          <p:cNvSpPr txBox="1"/>
          <p:nvPr>
            <p:ph type="title"/>
          </p:nvPr>
        </p:nvSpPr>
        <p:spPr>
          <a:xfrm>
            <a:off x="425025" y="219750"/>
            <a:ext cx="8191200" cy="809100"/>
          </a:xfrm>
          <a:prstGeom prst="rect">
            <a:avLst/>
          </a:prstGeom>
        </p:spPr>
        <p:txBody>
          <a:bodyPr anchorCtr="0" anchor="t" bIns="91425" lIns="91425" rIns="91425" tIns="91425">
            <a:noAutofit/>
          </a:bodyPr>
          <a:lstStyle/>
          <a:p>
            <a:pPr lvl="0" rtl="0">
              <a:lnSpc>
                <a:spcPct val="100000"/>
              </a:lnSpc>
              <a:spcBef>
                <a:spcPts val="0"/>
              </a:spcBef>
              <a:buNone/>
            </a:pPr>
            <a:r>
              <a:rPr lang="en"/>
              <a:t>Starting Tomorrow</a:t>
            </a:r>
          </a:p>
        </p:txBody>
      </p:sp>
      <p:cxnSp>
        <p:nvCxnSpPr>
          <p:cNvPr id="320" name="Shape 320"/>
          <p:cNvCxnSpPr/>
          <p:nvPr/>
        </p:nvCxnSpPr>
        <p:spPr>
          <a:xfrm>
            <a:off x="525951" y="904386"/>
            <a:ext cx="786300" cy="0"/>
          </a:xfrm>
          <a:prstGeom prst="straightConnector1">
            <a:avLst/>
          </a:prstGeom>
          <a:noFill/>
          <a:ln cap="flat" cmpd="sng" w="28575">
            <a:solidFill>
              <a:srgbClr val="448AFF"/>
            </a:solidFill>
            <a:prstDash val="solid"/>
            <a:round/>
            <a:headEnd len="lg" w="lg" type="none"/>
            <a:tailEnd len="lg" w="lg" type="none"/>
          </a:ln>
        </p:spPr>
      </p:cxnSp>
      <p:sp>
        <p:nvSpPr>
          <p:cNvPr id="321" name="Shape 321"/>
          <p:cNvSpPr/>
          <p:nvPr/>
        </p:nvSpPr>
        <p:spPr>
          <a:xfrm>
            <a:off x="2177450" y="2070487"/>
            <a:ext cx="1560900" cy="1224300"/>
          </a:xfrm>
          <a:prstGeom prst="rect">
            <a:avLst/>
          </a:prstGeom>
          <a:solidFill>
            <a:srgbClr val="448AFF"/>
          </a:solidFill>
          <a:ln>
            <a:noFill/>
          </a:ln>
        </p:spPr>
        <p:txBody>
          <a:bodyPr anchorCtr="0" anchor="t" bIns="91425" lIns="91425" rIns="91425" tIns="91425">
            <a:noAutofit/>
          </a:bodyPr>
          <a:lstStyle/>
          <a:p>
            <a:pPr indent="0" lvl="0" marL="0" marR="0" rtl="0" algn="l">
              <a:lnSpc>
                <a:spcPct val="13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b="0" i="1" sz="1000" u="none" cap="none" strike="noStrike">
              <a:solidFill>
                <a:srgbClr val="FFFFFF"/>
              </a:solidFill>
              <a:latin typeface="Roboto"/>
              <a:ea typeface="Roboto"/>
              <a:cs typeface="Roboto"/>
              <a:sym typeface="Roboto"/>
            </a:endParaRPr>
          </a:p>
        </p:txBody>
      </p:sp>
      <p:sp>
        <p:nvSpPr>
          <p:cNvPr id="322" name="Shape 322"/>
          <p:cNvSpPr/>
          <p:nvPr/>
        </p:nvSpPr>
        <p:spPr>
          <a:xfrm>
            <a:off x="3825127" y="2070502"/>
            <a:ext cx="1519200" cy="1224300"/>
          </a:xfrm>
          <a:prstGeom prst="rect">
            <a:avLst/>
          </a:prstGeom>
          <a:solidFill>
            <a:srgbClr val="448AFF"/>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b="0" i="1" sz="1000" u="none" cap="none" strike="noStrike">
              <a:solidFill>
                <a:srgbClr val="FFFFFF"/>
              </a:solidFill>
              <a:latin typeface="Roboto"/>
              <a:ea typeface="Roboto"/>
              <a:cs typeface="Roboto"/>
              <a:sym typeface="Roboto"/>
            </a:endParaRPr>
          </a:p>
        </p:txBody>
      </p:sp>
      <p:sp>
        <p:nvSpPr>
          <p:cNvPr id="323" name="Shape 323"/>
          <p:cNvSpPr/>
          <p:nvPr/>
        </p:nvSpPr>
        <p:spPr>
          <a:xfrm>
            <a:off x="5436356" y="2070487"/>
            <a:ext cx="1560900" cy="1224300"/>
          </a:xfrm>
          <a:prstGeom prst="rect">
            <a:avLst/>
          </a:prstGeom>
          <a:solidFill>
            <a:srgbClr val="448AFF"/>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3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b="0" i="1" sz="1000" u="none" cap="none" strike="noStrike">
              <a:solidFill>
                <a:srgbClr val="FFFFFF"/>
              </a:solidFill>
              <a:latin typeface="Roboto"/>
              <a:ea typeface="Roboto"/>
              <a:cs typeface="Roboto"/>
              <a:sym typeface="Roboto"/>
            </a:endParaRPr>
          </a:p>
        </p:txBody>
      </p:sp>
      <p:sp>
        <p:nvSpPr>
          <p:cNvPr id="324" name="Shape 324"/>
          <p:cNvSpPr/>
          <p:nvPr/>
        </p:nvSpPr>
        <p:spPr>
          <a:xfrm>
            <a:off x="522575" y="2070487"/>
            <a:ext cx="1560900" cy="1224300"/>
          </a:xfrm>
          <a:prstGeom prst="rect">
            <a:avLst/>
          </a:prstGeom>
          <a:solidFill>
            <a:srgbClr val="448AFF"/>
          </a:solidFill>
          <a:ln>
            <a:noFill/>
          </a:ln>
        </p:spPr>
        <p:txBody>
          <a:bodyPr anchorCtr="0" anchor="t" bIns="91425" lIns="91425" rIns="91425" tIns="91425">
            <a:noAutofit/>
          </a:bodyPr>
          <a:lstStyle/>
          <a:p>
            <a:pPr indent="0" lvl="0" marL="0" marR="0" rtl="0" algn="l">
              <a:lnSpc>
                <a:spcPct val="13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b="0" i="1" sz="1000" u="none" cap="none" strike="noStrike">
              <a:solidFill>
                <a:srgbClr val="FFFFFF"/>
              </a:solidFill>
              <a:latin typeface="Roboto"/>
              <a:ea typeface="Roboto"/>
              <a:cs typeface="Roboto"/>
              <a:sym typeface="Roboto"/>
            </a:endParaRPr>
          </a:p>
        </p:txBody>
      </p:sp>
      <p:sp>
        <p:nvSpPr>
          <p:cNvPr id="325" name="Shape 325"/>
          <p:cNvSpPr/>
          <p:nvPr/>
        </p:nvSpPr>
        <p:spPr>
          <a:xfrm>
            <a:off x="7087629" y="2075206"/>
            <a:ext cx="1560900" cy="1224300"/>
          </a:xfrm>
          <a:prstGeom prst="rect">
            <a:avLst/>
          </a:prstGeom>
          <a:solidFill>
            <a:schemeClr val="accent2"/>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30000"/>
              </a:lnSpc>
              <a:spcBef>
                <a:spcPts val="0"/>
              </a:spcBef>
              <a:spcAft>
                <a:spcPts val="0"/>
              </a:spcAft>
              <a:buClr>
                <a:srgbClr val="000000"/>
              </a:buClr>
              <a:buFont typeface="Arial"/>
              <a:buNone/>
            </a:pPr>
            <a:r>
              <a:t/>
            </a:r>
            <a:endParaRPr b="0" i="0" sz="1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b="0" i="1" sz="1000" u="none" cap="none" strike="noStrike">
              <a:solidFill>
                <a:srgbClr val="FFFFFF"/>
              </a:solidFill>
              <a:latin typeface="Roboto"/>
              <a:ea typeface="Roboto"/>
              <a:cs typeface="Roboto"/>
              <a:sym typeface="Roboto"/>
            </a:endParaRPr>
          </a:p>
        </p:txBody>
      </p:sp>
      <p:sp>
        <p:nvSpPr>
          <p:cNvPr id="326" name="Shape 326"/>
          <p:cNvSpPr/>
          <p:nvPr/>
        </p:nvSpPr>
        <p:spPr>
          <a:xfrm>
            <a:off x="522575" y="3380252"/>
            <a:ext cx="8124300" cy="459000"/>
          </a:xfrm>
          <a:prstGeom prst="rect">
            <a:avLst/>
          </a:prstGeom>
          <a:solidFill>
            <a:srgbClr val="4FC3F7"/>
          </a:solid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i="0" lang="en" sz="1100" u="none" cap="none" strike="noStrike">
                <a:solidFill>
                  <a:srgbClr val="FFFFFF"/>
                </a:solidFill>
                <a:latin typeface="Roboto"/>
                <a:ea typeface="Roboto"/>
                <a:cs typeface="Roboto"/>
                <a:sym typeface="Roboto"/>
              </a:rPr>
              <a:t>Tag Manager 360</a:t>
            </a:r>
            <a:r>
              <a:rPr b="0" i="0" lang="en" sz="1100" u="none" cap="none" strike="noStrike">
                <a:solidFill>
                  <a:srgbClr val="FFFFFF"/>
                </a:solidFill>
                <a:latin typeface="Roboto"/>
                <a:ea typeface="Roboto"/>
                <a:cs typeface="Roboto"/>
                <a:sym typeface="Roboto"/>
              </a:rPr>
              <a:t> </a:t>
            </a:r>
            <a:r>
              <a:rPr b="0" lang="en" sz="1100" u="none" cap="none" strike="noStrike">
                <a:solidFill>
                  <a:srgbClr val="FFFFFF"/>
                </a:solidFill>
                <a:latin typeface="Roboto"/>
                <a:ea typeface="Roboto"/>
                <a:cs typeface="Roboto"/>
                <a:sym typeface="Roboto"/>
              </a:rPr>
              <a:t>Data Collection</a:t>
            </a:r>
          </a:p>
        </p:txBody>
      </p:sp>
      <p:sp>
        <p:nvSpPr>
          <p:cNvPr id="327" name="Shape 327"/>
          <p:cNvSpPr/>
          <p:nvPr/>
        </p:nvSpPr>
        <p:spPr>
          <a:xfrm>
            <a:off x="522575" y="1517249"/>
            <a:ext cx="8124300" cy="477300"/>
          </a:xfrm>
          <a:prstGeom prst="rect">
            <a:avLst/>
          </a:prstGeom>
          <a:solidFill>
            <a:srgbClr val="3367D6"/>
          </a:solid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0" i="0" lang="en" sz="1100" u="none" cap="none" strike="noStrike">
                <a:solidFill>
                  <a:srgbClr val="FFFFFF"/>
                </a:solidFill>
                <a:latin typeface="Roboto"/>
                <a:ea typeface="Roboto"/>
                <a:cs typeface="Roboto"/>
                <a:sym typeface="Roboto"/>
              </a:rPr>
              <a:t>        </a:t>
            </a:r>
            <a:r>
              <a:rPr b="1" i="0" lang="en" sz="1100" u="none" cap="none" strike="noStrike">
                <a:solidFill>
                  <a:srgbClr val="FFFFFF"/>
                </a:solidFill>
                <a:latin typeface="Roboto"/>
                <a:ea typeface="Roboto"/>
                <a:cs typeface="Roboto"/>
                <a:sym typeface="Roboto"/>
              </a:rPr>
              <a:t>Data Studio 360</a:t>
            </a:r>
            <a:r>
              <a:rPr b="0" i="0" lang="en" sz="1100" u="none" cap="none" strike="noStrike">
                <a:solidFill>
                  <a:srgbClr val="FFFFFF"/>
                </a:solidFill>
                <a:latin typeface="Roboto"/>
                <a:ea typeface="Roboto"/>
                <a:cs typeface="Roboto"/>
                <a:sym typeface="Roboto"/>
              </a:rPr>
              <a:t> </a:t>
            </a:r>
            <a:r>
              <a:rPr b="0" lang="en" sz="1100" u="none" cap="none" strike="noStrike">
                <a:solidFill>
                  <a:srgbClr val="FFFFFF"/>
                </a:solidFill>
                <a:latin typeface="Roboto"/>
                <a:ea typeface="Roboto"/>
                <a:cs typeface="Roboto"/>
                <a:sym typeface="Roboto"/>
              </a:rPr>
              <a:t>Data Analysis and Visualization</a:t>
            </a:r>
          </a:p>
        </p:txBody>
      </p:sp>
      <p:sp>
        <p:nvSpPr>
          <p:cNvPr id="328" name="Shape 328"/>
          <p:cNvSpPr/>
          <p:nvPr/>
        </p:nvSpPr>
        <p:spPr>
          <a:xfrm>
            <a:off x="1154975" y="2240097"/>
            <a:ext cx="296100" cy="282600"/>
          </a:xfrm>
          <a:custGeom>
            <a:pathLst>
              <a:path extrusionOk="0" h="120000" w="120000">
                <a:moveTo>
                  <a:pt x="106595" y="0"/>
                </a:moveTo>
                <a:lnTo>
                  <a:pt x="13276" y="0"/>
                </a:lnTo>
                <a:cubicBezTo>
                  <a:pt x="6000" y="0"/>
                  <a:pt x="0" y="6121"/>
                  <a:pt x="0" y="13390"/>
                </a:cubicBezTo>
                <a:lnTo>
                  <a:pt x="0" y="106482"/>
                </a:lnTo>
                <a:cubicBezTo>
                  <a:pt x="0" y="113751"/>
                  <a:pt x="6000" y="119872"/>
                  <a:pt x="13276" y="119872"/>
                </a:cubicBezTo>
                <a:lnTo>
                  <a:pt x="106595" y="119872"/>
                </a:lnTo>
                <a:cubicBezTo>
                  <a:pt x="113744" y="119872"/>
                  <a:pt x="119872" y="113751"/>
                  <a:pt x="119872" y="106482"/>
                </a:cubicBezTo>
                <a:lnTo>
                  <a:pt x="119872" y="13390"/>
                </a:lnTo>
                <a:cubicBezTo>
                  <a:pt x="119872" y="6121"/>
                  <a:pt x="113744" y="0"/>
                  <a:pt x="106595" y="0"/>
                </a:cubicBezTo>
                <a:close/>
                <a:moveTo>
                  <a:pt x="39957" y="93602"/>
                </a:moveTo>
                <a:lnTo>
                  <a:pt x="26553" y="93602"/>
                </a:lnTo>
                <a:lnTo>
                  <a:pt x="26553" y="46801"/>
                </a:lnTo>
                <a:lnTo>
                  <a:pt x="39957" y="46801"/>
                </a:lnTo>
                <a:lnTo>
                  <a:pt x="39957" y="93602"/>
                </a:lnTo>
                <a:close/>
                <a:moveTo>
                  <a:pt x="66638" y="93602"/>
                </a:moveTo>
                <a:lnTo>
                  <a:pt x="53234" y="93602"/>
                </a:lnTo>
                <a:lnTo>
                  <a:pt x="53234" y="27035"/>
                </a:lnTo>
                <a:lnTo>
                  <a:pt x="66638" y="27035"/>
                </a:lnTo>
                <a:lnTo>
                  <a:pt x="66638" y="93602"/>
                </a:lnTo>
                <a:close/>
                <a:moveTo>
                  <a:pt x="93191" y="93602"/>
                </a:moveTo>
                <a:lnTo>
                  <a:pt x="79914" y="93602"/>
                </a:lnTo>
                <a:lnTo>
                  <a:pt x="79914" y="66950"/>
                </a:lnTo>
                <a:lnTo>
                  <a:pt x="93191" y="66950"/>
                </a:lnTo>
                <a:lnTo>
                  <a:pt x="93191" y="93602"/>
                </a:lnTo>
                <a:close/>
              </a:path>
            </a:pathLst>
          </a:custGeom>
          <a:solidFill>
            <a:srgbClr val="FFFFFF"/>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sp>
        <p:nvSpPr>
          <p:cNvPr id="329" name="Shape 329"/>
          <p:cNvSpPr/>
          <p:nvPr/>
        </p:nvSpPr>
        <p:spPr>
          <a:xfrm>
            <a:off x="3185940" y="3479539"/>
            <a:ext cx="204299" cy="260400"/>
          </a:xfrm>
          <a:custGeom>
            <a:pathLst>
              <a:path extrusionOk="0" h="120000" w="120000">
                <a:moveTo>
                  <a:pt x="102367" y="0"/>
                </a:moveTo>
                <a:lnTo>
                  <a:pt x="17142" y="0"/>
                </a:lnTo>
                <a:cubicBezTo>
                  <a:pt x="7836" y="0"/>
                  <a:pt x="0" y="6127"/>
                  <a:pt x="0" y="13404"/>
                </a:cubicBezTo>
                <a:lnTo>
                  <a:pt x="0" y="119872"/>
                </a:lnTo>
                <a:lnTo>
                  <a:pt x="59918" y="99702"/>
                </a:lnTo>
                <a:lnTo>
                  <a:pt x="119836" y="119872"/>
                </a:lnTo>
                <a:lnTo>
                  <a:pt x="119836" y="13404"/>
                </a:lnTo>
                <a:cubicBezTo>
                  <a:pt x="119346" y="5744"/>
                  <a:pt x="111510" y="0"/>
                  <a:pt x="102367" y="0"/>
                </a:cubicBezTo>
              </a:path>
            </a:pathLst>
          </a:custGeom>
          <a:solidFill>
            <a:srgbClr val="FFFFFF"/>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grpSp>
        <p:nvGrpSpPr>
          <p:cNvPr id="330" name="Shape 330"/>
          <p:cNvGrpSpPr/>
          <p:nvPr/>
        </p:nvGrpSpPr>
        <p:grpSpPr>
          <a:xfrm>
            <a:off x="2794868" y="2246566"/>
            <a:ext cx="318561" cy="269661"/>
            <a:chOff x="3514750" y="2514600"/>
            <a:chExt cx="347775" cy="318900"/>
          </a:xfrm>
        </p:grpSpPr>
        <p:cxnSp>
          <p:nvCxnSpPr>
            <p:cNvPr id="331" name="Shape 331"/>
            <p:cNvCxnSpPr/>
            <p:nvPr/>
          </p:nvCxnSpPr>
          <p:spPr>
            <a:xfrm>
              <a:off x="3819550" y="2514600"/>
              <a:ext cx="0" cy="318900"/>
            </a:xfrm>
            <a:prstGeom prst="straightConnector1">
              <a:avLst/>
            </a:prstGeom>
            <a:noFill/>
            <a:ln cap="flat" cmpd="sng" w="19050">
              <a:solidFill>
                <a:srgbClr val="FFFFFF"/>
              </a:solidFill>
              <a:prstDash val="solid"/>
              <a:round/>
              <a:headEnd len="med" w="med" type="none"/>
              <a:tailEnd len="med" w="med" type="none"/>
            </a:ln>
          </p:spPr>
        </p:cxnSp>
        <p:cxnSp>
          <p:nvCxnSpPr>
            <p:cNvPr id="332" name="Shape 332"/>
            <p:cNvCxnSpPr/>
            <p:nvPr/>
          </p:nvCxnSpPr>
          <p:spPr>
            <a:xfrm>
              <a:off x="3690975" y="2514600"/>
              <a:ext cx="0" cy="318900"/>
            </a:xfrm>
            <a:prstGeom prst="straightConnector1">
              <a:avLst/>
            </a:prstGeom>
            <a:noFill/>
            <a:ln cap="flat" cmpd="sng" w="19050">
              <a:solidFill>
                <a:srgbClr val="FFFFFF"/>
              </a:solidFill>
              <a:prstDash val="solid"/>
              <a:round/>
              <a:headEnd len="med" w="med" type="none"/>
              <a:tailEnd len="med" w="med" type="none"/>
            </a:ln>
          </p:spPr>
        </p:cxnSp>
        <p:cxnSp>
          <p:nvCxnSpPr>
            <p:cNvPr id="333" name="Shape 333"/>
            <p:cNvCxnSpPr/>
            <p:nvPr/>
          </p:nvCxnSpPr>
          <p:spPr>
            <a:xfrm>
              <a:off x="3562375" y="2514600"/>
              <a:ext cx="0" cy="318900"/>
            </a:xfrm>
            <a:prstGeom prst="straightConnector1">
              <a:avLst/>
            </a:prstGeom>
            <a:noFill/>
            <a:ln cap="flat" cmpd="sng" w="19050">
              <a:solidFill>
                <a:srgbClr val="FFFFFF"/>
              </a:solidFill>
              <a:prstDash val="solid"/>
              <a:round/>
              <a:headEnd len="med" w="med" type="none"/>
              <a:tailEnd len="med" w="med" type="none"/>
            </a:ln>
          </p:spPr>
        </p:cxnSp>
        <p:sp>
          <p:nvSpPr>
            <p:cNvPr id="334" name="Shape 334"/>
            <p:cNvSpPr/>
            <p:nvPr/>
          </p:nvSpPr>
          <p:spPr>
            <a:xfrm>
              <a:off x="3771925" y="2605100"/>
              <a:ext cx="90600" cy="128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35" name="Shape 335"/>
            <p:cNvSpPr/>
            <p:nvPr/>
          </p:nvSpPr>
          <p:spPr>
            <a:xfrm>
              <a:off x="3643350" y="2657450"/>
              <a:ext cx="90600" cy="128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36" name="Shape 336"/>
            <p:cNvSpPr/>
            <p:nvPr/>
          </p:nvSpPr>
          <p:spPr>
            <a:xfrm>
              <a:off x="3514750" y="2567000"/>
              <a:ext cx="90600" cy="128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337" name="Shape 337"/>
          <p:cNvSpPr txBox="1"/>
          <p:nvPr/>
        </p:nvSpPr>
        <p:spPr>
          <a:xfrm>
            <a:off x="665375" y="2555461"/>
            <a:ext cx="1275300" cy="7203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i="0" lang="en" sz="1100" u="none" cap="none" strike="noStrike">
                <a:solidFill>
                  <a:srgbClr val="FFFFFF"/>
                </a:solidFill>
                <a:latin typeface="Roboto"/>
                <a:ea typeface="Roboto"/>
                <a:cs typeface="Roboto"/>
                <a:sym typeface="Roboto"/>
              </a:rPr>
              <a:t>Analytics 360</a:t>
            </a:r>
          </a:p>
          <a:p>
            <a:pPr indent="0" lvl="0" marL="0" marR="0" rtl="0" algn="ctr">
              <a:lnSpc>
                <a:spcPct val="100000"/>
              </a:lnSpc>
              <a:spcBef>
                <a:spcPts val="0"/>
              </a:spcBef>
              <a:spcAft>
                <a:spcPts val="0"/>
              </a:spcAft>
              <a:buClr>
                <a:srgbClr val="FFFFFF"/>
              </a:buClr>
              <a:buSzPct val="25000"/>
              <a:buFont typeface="Roboto"/>
              <a:buNone/>
            </a:pPr>
            <a:r>
              <a:rPr b="0" lang="en" sz="1100" u="none" cap="none" strike="noStrike">
                <a:solidFill>
                  <a:srgbClr val="FFFFFF"/>
                </a:solidFill>
                <a:latin typeface="Roboto"/>
                <a:ea typeface="Roboto"/>
                <a:cs typeface="Roboto"/>
                <a:sym typeface="Roboto"/>
              </a:rPr>
              <a:t>Customer Insights</a:t>
            </a:r>
          </a:p>
        </p:txBody>
      </p:sp>
      <p:sp>
        <p:nvSpPr>
          <p:cNvPr id="338" name="Shape 338"/>
          <p:cNvSpPr txBox="1"/>
          <p:nvPr/>
        </p:nvSpPr>
        <p:spPr>
          <a:xfrm>
            <a:off x="2316653" y="2555461"/>
            <a:ext cx="1275300" cy="7203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i="0" lang="en" sz="1100" u="none" cap="none" strike="noStrike">
                <a:solidFill>
                  <a:srgbClr val="FFFFFF"/>
                </a:solidFill>
                <a:latin typeface="Roboto"/>
                <a:ea typeface="Roboto"/>
                <a:cs typeface="Roboto"/>
                <a:sym typeface="Roboto"/>
              </a:rPr>
              <a:t>Attribution 360</a:t>
            </a:r>
          </a:p>
          <a:p>
            <a:pPr indent="0" lvl="0" marL="0" marR="0" rtl="0" algn="ctr">
              <a:lnSpc>
                <a:spcPct val="100000"/>
              </a:lnSpc>
              <a:spcBef>
                <a:spcPts val="0"/>
              </a:spcBef>
              <a:spcAft>
                <a:spcPts val="0"/>
              </a:spcAft>
              <a:buClr>
                <a:srgbClr val="FFFFFF"/>
              </a:buClr>
              <a:buSzPct val="25000"/>
              <a:buFont typeface="Roboto"/>
              <a:buNone/>
            </a:pPr>
            <a:r>
              <a:rPr b="0" lang="en" sz="1100" u="none" cap="none" strike="noStrike">
                <a:solidFill>
                  <a:srgbClr val="FFFFFF"/>
                </a:solidFill>
                <a:latin typeface="Roboto"/>
                <a:ea typeface="Roboto"/>
                <a:cs typeface="Roboto"/>
                <a:sym typeface="Roboto"/>
              </a:rPr>
              <a:t>Marketing </a:t>
            </a:r>
          </a:p>
          <a:p>
            <a:pPr indent="0" lvl="0" marL="0" marR="0" rtl="0" algn="ctr">
              <a:lnSpc>
                <a:spcPct val="100000"/>
              </a:lnSpc>
              <a:spcBef>
                <a:spcPts val="0"/>
              </a:spcBef>
              <a:spcAft>
                <a:spcPts val="0"/>
              </a:spcAft>
              <a:buClr>
                <a:srgbClr val="FFFFFF"/>
              </a:buClr>
              <a:buSzPct val="25000"/>
              <a:buFont typeface="Roboto"/>
              <a:buNone/>
            </a:pPr>
            <a:r>
              <a:rPr b="0" lang="en" sz="1100" u="none" cap="none" strike="noStrike">
                <a:solidFill>
                  <a:srgbClr val="FFFFFF"/>
                </a:solidFill>
                <a:latin typeface="Roboto"/>
                <a:ea typeface="Roboto"/>
                <a:cs typeface="Roboto"/>
                <a:sym typeface="Roboto"/>
              </a:rPr>
              <a:t>Measurement</a:t>
            </a:r>
          </a:p>
        </p:txBody>
      </p:sp>
      <p:sp>
        <p:nvSpPr>
          <p:cNvPr id="339" name="Shape 339"/>
          <p:cNvSpPr txBox="1"/>
          <p:nvPr/>
        </p:nvSpPr>
        <p:spPr>
          <a:xfrm>
            <a:off x="3951300" y="2555461"/>
            <a:ext cx="1241400" cy="7203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i="0" lang="en" sz="1100" u="none" cap="none" strike="noStrike">
                <a:solidFill>
                  <a:srgbClr val="FFFFFF"/>
                </a:solidFill>
                <a:latin typeface="Roboto"/>
                <a:ea typeface="Roboto"/>
                <a:cs typeface="Roboto"/>
                <a:sym typeface="Roboto"/>
              </a:rPr>
              <a:t>Optimize 360</a:t>
            </a:r>
          </a:p>
          <a:p>
            <a:pPr indent="0" lvl="0" marL="0" marR="0" rtl="0" algn="ctr">
              <a:lnSpc>
                <a:spcPct val="100000"/>
              </a:lnSpc>
              <a:spcBef>
                <a:spcPts val="0"/>
              </a:spcBef>
              <a:spcAft>
                <a:spcPts val="0"/>
              </a:spcAft>
              <a:buClr>
                <a:srgbClr val="FFFFFF"/>
              </a:buClr>
              <a:buSzPct val="25000"/>
              <a:buFont typeface="Roboto"/>
              <a:buNone/>
            </a:pPr>
            <a:r>
              <a:rPr b="0" lang="en" sz="1100" u="none" cap="none" strike="noStrike">
                <a:solidFill>
                  <a:srgbClr val="FFFFFF"/>
                </a:solidFill>
                <a:latin typeface="Roboto"/>
                <a:ea typeface="Roboto"/>
                <a:cs typeface="Roboto"/>
                <a:sym typeface="Roboto"/>
              </a:rPr>
              <a:t>Site Testing </a:t>
            </a:r>
            <a:r>
              <a:rPr lang="en" sz="1100">
                <a:solidFill>
                  <a:srgbClr val="FFFFFF"/>
                </a:solidFill>
                <a:latin typeface="Roboto"/>
                <a:ea typeface="Roboto"/>
                <a:cs typeface="Roboto"/>
                <a:sym typeface="Roboto"/>
              </a:rPr>
              <a:t>&amp;</a:t>
            </a:r>
            <a:r>
              <a:rPr b="0" lang="en" sz="1100" u="none" cap="none" strike="noStrike">
                <a:solidFill>
                  <a:srgbClr val="FFFFFF"/>
                </a:solidFill>
                <a:latin typeface="Roboto"/>
                <a:ea typeface="Roboto"/>
                <a:cs typeface="Roboto"/>
                <a:sym typeface="Roboto"/>
              </a:rPr>
              <a:t> Personalization</a:t>
            </a:r>
          </a:p>
        </p:txBody>
      </p:sp>
      <p:sp>
        <p:nvSpPr>
          <p:cNvPr id="340" name="Shape 340"/>
          <p:cNvSpPr txBox="1"/>
          <p:nvPr/>
        </p:nvSpPr>
        <p:spPr>
          <a:xfrm>
            <a:off x="5457206" y="2555461"/>
            <a:ext cx="1519200" cy="6885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i="0" lang="en" sz="1100" u="none" cap="none" strike="noStrike">
                <a:solidFill>
                  <a:srgbClr val="FFFFFF"/>
                </a:solidFill>
                <a:latin typeface="Roboto"/>
                <a:ea typeface="Roboto"/>
                <a:cs typeface="Roboto"/>
                <a:sym typeface="Roboto"/>
              </a:rPr>
              <a:t>Audience Center 360</a:t>
            </a:r>
          </a:p>
          <a:p>
            <a:pPr indent="0" lvl="0" marL="0" marR="0" rtl="0" algn="ctr">
              <a:lnSpc>
                <a:spcPct val="100000"/>
              </a:lnSpc>
              <a:spcBef>
                <a:spcPts val="0"/>
              </a:spcBef>
              <a:spcAft>
                <a:spcPts val="0"/>
              </a:spcAft>
              <a:buClr>
                <a:srgbClr val="FFFFFF"/>
              </a:buClr>
              <a:buSzPct val="25000"/>
              <a:buFont typeface="Roboto"/>
              <a:buNone/>
            </a:pPr>
            <a:r>
              <a:rPr b="0" lang="en" sz="1100" u="none" cap="none" strike="noStrike">
                <a:solidFill>
                  <a:srgbClr val="FFFFFF"/>
                </a:solidFill>
                <a:latin typeface="Roboto"/>
                <a:ea typeface="Roboto"/>
                <a:cs typeface="Roboto"/>
                <a:sym typeface="Roboto"/>
              </a:rPr>
              <a:t>Audience Management</a:t>
            </a:r>
          </a:p>
        </p:txBody>
      </p:sp>
      <p:sp>
        <p:nvSpPr>
          <p:cNvPr id="341" name="Shape 341"/>
          <p:cNvSpPr/>
          <p:nvPr/>
        </p:nvSpPr>
        <p:spPr>
          <a:xfrm>
            <a:off x="2769800" y="1628545"/>
            <a:ext cx="318600" cy="254700"/>
          </a:xfrm>
          <a:custGeom>
            <a:pathLst>
              <a:path extrusionOk="0" h="120000" w="120000">
                <a:moveTo>
                  <a:pt x="101996" y="22503"/>
                </a:moveTo>
                <a:lnTo>
                  <a:pt x="101996" y="30004"/>
                </a:lnTo>
                <a:lnTo>
                  <a:pt x="17998" y="30004"/>
                </a:lnTo>
                <a:lnTo>
                  <a:pt x="17998" y="22503"/>
                </a:lnTo>
                <a:close/>
                <a:moveTo>
                  <a:pt x="72000" y="45000"/>
                </a:moveTo>
                <a:lnTo>
                  <a:pt x="72000" y="52502"/>
                </a:lnTo>
                <a:lnTo>
                  <a:pt x="65998" y="52502"/>
                </a:lnTo>
                <a:lnTo>
                  <a:pt x="65998" y="45000"/>
                </a:lnTo>
                <a:close/>
                <a:moveTo>
                  <a:pt x="101996" y="45000"/>
                </a:moveTo>
                <a:lnTo>
                  <a:pt x="101996" y="52502"/>
                </a:lnTo>
                <a:lnTo>
                  <a:pt x="77996" y="52502"/>
                </a:lnTo>
                <a:lnTo>
                  <a:pt x="77996" y="45000"/>
                </a:lnTo>
                <a:close/>
                <a:moveTo>
                  <a:pt x="72000" y="67504"/>
                </a:moveTo>
                <a:lnTo>
                  <a:pt x="72000" y="74999"/>
                </a:lnTo>
                <a:lnTo>
                  <a:pt x="65998" y="74999"/>
                </a:lnTo>
                <a:lnTo>
                  <a:pt x="65998" y="67504"/>
                </a:lnTo>
                <a:close/>
                <a:moveTo>
                  <a:pt x="101996" y="67504"/>
                </a:moveTo>
                <a:lnTo>
                  <a:pt x="101996" y="74999"/>
                </a:lnTo>
                <a:lnTo>
                  <a:pt x="77996" y="74999"/>
                </a:lnTo>
                <a:lnTo>
                  <a:pt x="77996" y="67504"/>
                </a:lnTo>
                <a:close/>
                <a:moveTo>
                  <a:pt x="35997" y="52502"/>
                </a:moveTo>
                <a:lnTo>
                  <a:pt x="35997" y="74999"/>
                </a:lnTo>
                <a:lnTo>
                  <a:pt x="54001" y="74999"/>
                </a:lnTo>
                <a:lnTo>
                  <a:pt x="54001" y="76131"/>
                </a:lnTo>
                <a:lnTo>
                  <a:pt x="53933" y="77256"/>
                </a:lnTo>
                <a:lnTo>
                  <a:pt x="53803" y="78388"/>
                </a:lnTo>
                <a:lnTo>
                  <a:pt x="53610" y="79514"/>
                </a:lnTo>
                <a:lnTo>
                  <a:pt x="53418" y="80646"/>
                </a:lnTo>
                <a:lnTo>
                  <a:pt x="53158" y="81693"/>
                </a:lnTo>
                <a:lnTo>
                  <a:pt x="52903" y="82741"/>
                </a:lnTo>
                <a:lnTo>
                  <a:pt x="52580" y="83710"/>
                </a:lnTo>
                <a:lnTo>
                  <a:pt x="52257" y="84757"/>
                </a:lnTo>
                <a:lnTo>
                  <a:pt x="51804" y="85727"/>
                </a:lnTo>
                <a:lnTo>
                  <a:pt x="51419" y="86696"/>
                </a:lnTo>
                <a:lnTo>
                  <a:pt x="50904" y="87581"/>
                </a:lnTo>
                <a:lnTo>
                  <a:pt x="50451" y="88466"/>
                </a:lnTo>
                <a:lnTo>
                  <a:pt x="49868" y="89272"/>
                </a:lnTo>
                <a:lnTo>
                  <a:pt x="49353" y="90079"/>
                </a:lnTo>
                <a:lnTo>
                  <a:pt x="48707" y="90886"/>
                </a:lnTo>
                <a:lnTo>
                  <a:pt x="48130" y="91615"/>
                </a:lnTo>
                <a:lnTo>
                  <a:pt x="47484" y="92337"/>
                </a:lnTo>
                <a:lnTo>
                  <a:pt x="46771" y="92981"/>
                </a:lnTo>
                <a:lnTo>
                  <a:pt x="46063" y="93631"/>
                </a:lnTo>
                <a:lnTo>
                  <a:pt x="45355" y="94191"/>
                </a:lnTo>
                <a:lnTo>
                  <a:pt x="44580" y="94757"/>
                </a:lnTo>
                <a:lnTo>
                  <a:pt x="43804" y="95238"/>
                </a:lnTo>
                <a:lnTo>
                  <a:pt x="43029" y="95726"/>
                </a:lnTo>
                <a:lnTo>
                  <a:pt x="42191" y="96130"/>
                </a:lnTo>
                <a:lnTo>
                  <a:pt x="41353" y="96448"/>
                </a:lnTo>
                <a:lnTo>
                  <a:pt x="40515" y="96774"/>
                </a:lnTo>
                <a:lnTo>
                  <a:pt x="39609" y="97014"/>
                </a:lnTo>
                <a:lnTo>
                  <a:pt x="38771" y="97255"/>
                </a:lnTo>
                <a:lnTo>
                  <a:pt x="37871" y="97340"/>
                </a:lnTo>
                <a:lnTo>
                  <a:pt x="36965" y="97418"/>
                </a:lnTo>
                <a:lnTo>
                  <a:pt x="35997" y="97496"/>
                </a:lnTo>
                <a:lnTo>
                  <a:pt x="35096" y="97418"/>
                </a:lnTo>
                <a:lnTo>
                  <a:pt x="34191" y="97340"/>
                </a:lnTo>
                <a:lnTo>
                  <a:pt x="33290" y="97255"/>
                </a:lnTo>
                <a:lnTo>
                  <a:pt x="32385" y="97014"/>
                </a:lnTo>
                <a:lnTo>
                  <a:pt x="31484" y="96774"/>
                </a:lnTo>
                <a:lnTo>
                  <a:pt x="30646" y="96448"/>
                </a:lnTo>
                <a:lnTo>
                  <a:pt x="29803" y="96130"/>
                </a:lnTo>
                <a:lnTo>
                  <a:pt x="29033" y="95726"/>
                </a:lnTo>
                <a:lnTo>
                  <a:pt x="28195" y="95238"/>
                </a:lnTo>
                <a:lnTo>
                  <a:pt x="27419" y="94757"/>
                </a:lnTo>
                <a:lnTo>
                  <a:pt x="26706" y="94191"/>
                </a:lnTo>
                <a:lnTo>
                  <a:pt x="25936" y="93631"/>
                </a:lnTo>
                <a:lnTo>
                  <a:pt x="25223" y="92981"/>
                </a:lnTo>
                <a:lnTo>
                  <a:pt x="24577" y="92337"/>
                </a:lnTo>
                <a:lnTo>
                  <a:pt x="23937" y="91615"/>
                </a:lnTo>
                <a:lnTo>
                  <a:pt x="23292" y="90886"/>
                </a:lnTo>
                <a:lnTo>
                  <a:pt x="22709" y="90079"/>
                </a:lnTo>
                <a:lnTo>
                  <a:pt x="22126" y="89272"/>
                </a:lnTo>
                <a:lnTo>
                  <a:pt x="21610" y="88466"/>
                </a:lnTo>
                <a:lnTo>
                  <a:pt x="21095" y="87581"/>
                </a:lnTo>
                <a:lnTo>
                  <a:pt x="20642" y="86696"/>
                </a:lnTo>
                <a:lnTo>
                  <a:pt x="20195" y="85727"/>
                </a:lnTo>
                <a:lnTo>
                  <a:pt x="19804" y="84757"/>
                </a:lnTo>
                <a:lnTo>
                  <a:pt x="19419" y="83710"/>
                </a:lnTo>
                <a:lnTo>
                  <a:pt x="19096" y="82741"/>
                </a:lnTo>
                <a:lnTo>
                  <a:pt x="18836" y="81693"/>
                </a:lnTo>
                <a:lnTo>
                  <a:pt x="18581" y="80646"/>
                </a:lnTo>
                <a:lnTo>
                  <a:pt x="18389" y="79514"/>
                </a:lnTo>
                <a:lnTo>
                  <a:pt x="18191" y="78388"/>
                </a:lnTo>
                <a:lnTo>
                  <a:pt x="18128" y="77256"/>
                </a:lnTo>
                <a:lnTo>
                  <a:pt x="18066" y="76131"/>
                </a:lnTo>
                <a:lnTo>
                  <a:pt x="17998" y="74999"/>
                </a:lnTo>
                <a:lnTo>
                  <a:pt x="18066" y="73873"/>
                </a:lnTo>
                <a:lnTo>
                  <a:pt x="18128" y="72663"/>
                </a:lnTo>
                <a:lnTo>
                  <a:pt x="18191" y="71531"/>
                </a:lnTo>
                <a:lnTo>
                  <a:pt x="18389" y="70484"/>
                </a:lnTo>
                <a:lnTo>
                  <a:pt x="18581" y="69358"/>
                </a:lnTo>
                <a:lnTo>
                  <a:pt x="18836" y="68304"/>
                </a:lnTo>
                <a:lnTo>
                  <a:pt x="19096" y="67257"/>
                </a:lnTo>
                <a:lnTo>
                  <a:pt x="19419" y="66209"/>
                </a:lnTo>
                <a:lnTo>
                  <a:pt x="19804" y="65240"/>
                </a:lnTo>
                <a:lnTo>
                  <a:pt x="20195" y="64277"/>
                </a:lnTo>
                <a:lnTo>
                  <a:pt x="20642" y="63308"/>
                </a:lnTo>
                <a:lnTo>
                  <a:pt x="21095" y="62423"/>
                </a:lnTo>
                <a:lnTo>
                  <a:pt x="21610" y="61532"/>
                </a:lnTo>
                <a:lnTo>
                  <a:pt x="22126" y="60725"/>
                </a:lnTo>
                <a:lnTo>
                  <a:pt x="22709" y="59840"/>
                </a:lnTo>
                <a:lnTo>
                  <a:pt x="23292" y="59111"/>
                </a:lnTo>
                <a:lnTo>
                  <a:pt x="23937" y="58311"/>
                </a:lnTo>
                <a:lnTo>
                  <a:pt x="24577" y="57661"/>
                </a:lnTo>
                <a:lnTo>
                  <a:pt x="25223" y="56939"/>
                </a:lnTo>
                <a:lnTo>
                  <a:pt x="25936" y="56373"/>
                </a:lnTo>
                <a:lnTo>
                  <a:pt x="26706" y="55728"/>
                </a:lnTo>
                <a:lnTo>
                  <a:pt x="27419" y="55240"/>
                </a:lnTo>
                <a:lnTo>
                  <a:pt x="28195" y="54759"/>
                </a:lnTo>
                <a:lnTo>
                  <a:pt x="29033" y="54278"/>
                </a:lnTo>
                <a:lnTo>
                  <a:pt x="29803" y="53874"/>
                </a:lnTo>
                <a:lnTo>
                  <a:pt x="30646" y="53549"/>
                </a:lnTo>
                <a:lnTo>
                  <a:pt x="31484" y="53230"/>
                </a:lnTo>
                <a:lnTo>
                  <a:pt x="32385" y="52983"/>
                </a:lnTo>
                <a:lnTo>
                  <a:pt x="33290" y="52742"/>
                </a:lnTo>
                <a:lnTo>
                  <a:pt x="34191" y="52580"/>
                </a:lnTo>
                <a:lnTo>
                  <a:pt x="35096" y="52502"/>
                </a:lnTo>
                <a:close/>
                <a:moveTo>
                  <a:pt x="72000" y="90001"/>
                </a:moveTo>
                <a:lnTo>
                  <a:pt x="72000" y="97496"/>
                </a:lnTo>
                <a:lnTo>
                  <a:pt x="65998" y="97496"/>
                </a:lnTo>
                <a:lnTo>
                  <a:pt x="65998" y="90001"/>
                </a:lnTo>
                <a:close/>
                <a:moveTo>
                  <a:pt x="101996" y="90001"/>
                </a:moveTo>
                <a:lnTo>
                  <a:pt x="101996" y="97496"/>
                </a:lnTo>
                <a:lnTo>
                  <a:pt x="77996" y="97496"/>
                </a:lnTo>
                <a:lnTo>
                  <a:pt x="77996" y="90001"/>
                </a:lnTo>
                <a:close/>
                <a:moveTo>
                  <a:pt x="14126" y="6"/>
                </a:moveTo>
                <a:lnTo>
                  <a:pt x="13548" y="84"/>
                </a:lnTo>
                <a:lnTo>
                  <a:pt x="12840" y="169"/>
                </a:lnTo>
                <a:lnTo>
                  <a:pt x="11934" y="325"/>
                </a:lnTo>
                <a:lnTo>
                  <a:pt x="10836" y="572"/>
                </a:lnTo>
                <a:lnTo>
                  <a:pt x="9675" y="975"/>
                </a:lnTo>
                <a:lnTo>
                  <a:pt x="8385" y="1457"/>
                </a:lnTo>
                <a:lnTo>
                  <a:pt x="7094" y="2185"/>
                </a:lnTo>
                <a:lnTo>
                  <a:pt x="6448" y="2589"/>
                </a:lnTo>
                <a:lnTo>
                  <a:pt x="5741" y="3070"/>
                </a:lnTo>
                <a:lnTo>
                  <a:pt x="5095" y="3636"/>
                </a:lnTo>
                <a:lnTo>
                  <a:pt x="4517" y="4196"/>
                </a:lnTo>
                <a:lnTo>
                  <a:pt x="3872" y="4846"/>
                </a:lnTo>
                <a:lnTo>
                  <a:pt x="3289" y="5568"/>
                </a:lnTo>
                <a:lnTo>
                  <a:pt x="2774" y="6375"/>
                </a:lnTo>
                <a:lnTo>
                  <a:pt x="2258" y="7260"/>
                </a:lnTo>
                <a:lnTo>
                  <a:pt x="1743" y="8229"/>
                </a:lnTo>
                <a:lnTo>
                  <a:pt x="1353" y="9199"/>
                </a:lnTo>
                <a:lnTo>
                  <a:pt x="968" y="10324"/>
                </a:lnTo>
                <a:lnTo>
                  <a:pt x="645" y="11534"/>
                </a:lnTo>
                <a:lnTo>
                  <a:pt x="385" y="12744"/>
                </a:lnTo>
                <a:lnTo>
                  <a:pt x="192" y="14117"/>
                </a:lnTo>
                <a:lnTo>
                  <a:pt x="62" y="15568"/>
                </a:lnTo>
                <a:lnTo>
                  <a:pt x="0" y="17181"/>
                </a:lnTo>
                <a:lnTo>
                  <a:pt x="0" y="102824"/>
                </a:lnTo>
                <a:lnTo>
                  <a:pt x="62" y="104431"/>
                </a:lnTo>
                <a:lnTo>
                  <a:pt x="192" y="105888"/>
                </a:lnTo>
                <a:lnTo>
                  <a:pt x="385" y="107255"/>
                </a:lnTo>
                <a:lnTo>
                  <a:pt x="645" y="108465"/>
                </a:lnTo>
                <a:lnTo>
                  <a:pt x="968" y="109675"/>
                </a:lnTo>
                <a:lnTo>
                  <a:pt x="1353" y="110807"/>
                </a:lnTo>
                <a:lnTo>
                  <a:pt x="1743" y="111770"/>
                </a:lnTo>
                <a:lnTo>
                  <a:pt x="2258" y="112739"/>
                </a:lnTo>
                <a:lnTo>
                  <a:pt x="2774" y="113624"/>
                </a:lnTo>
                <a:lnTo>
                  <a:pt x="3289" y="114431"/>
                </a:lnTo>
                <a:lnTo>
                  <a:pt x="3872" y="115159"/>
                </a:lnTo>
                <a:lnTo>
                  <a:pt x="4517" y="115803"/>
                </a:lnTo>
                <a:lnTo>
                  <a:pt x="5095" y="116369"/>
                </a:lnTo>
                <a:lnTo>
                  <a:pt x="5741" y="116935"/>
                </a:lnTo>
                <a:lnTo>
                  <a:pt x="6448" y="117417"/>
                </a:lnTo>
                <a:lnTo>
                  <a:pt x="7094" y="117820"/>
                </a:lnTo>
                <a:lnTo>
                  <a:pt x="8385" y="118549"/>
                </a:lnTo>
                <a:lnTo>
                  <a:pt x="9675" y="119030"/>
                </a:lnTo>
                <a:lnTo>
                  <a:pt x="10836" y="119433"/>
                </a:lnTo>
                <a:lnTo>
                  <a:pt x="11934" y="119674"/>
                </a:lnTo>
                <a:lnTo>
                  <a:pt x="12840" y="119837"/>
                </a:lnTo>
                <a:lnTo>
                  <a:pt x="13548" y="119915"/>
                </a:lnTo>
                <a:lnTo>
                  <a:pt x="14126" y="120000"/>
                </a:lnTo>
                <a:lnTo>
                  <a:pt x="105868" y="120000"/>
                </a:lnTo>
                <a:lnTo>
                  <a:pt x="106451" y="119915"/>
                </a:lnTo>
                <a:lnTo>
                  <a:pt x="107159" y="119837"/>
                </a:lnTo>
                <a:lnTo>
                  <a:pt x="108059" y="119674"/>
                </a:lnTo>
                <a:lnTo>
                  <a:pt x="109158" y="119433"/>
                </a:lnTo>
                <a:lnTo>
                  <a:pt x="110318" y="119030"/>
                </a:lnTo>
                <a:lnTo>
                  <a:pt x="111609" y="118549"/>
                </a:lnTo>
                <a:lnTo>
                  <a:pt x="112900" y="117820"/>
                </a:lnTo>
                <a:lnTo>
                  <a:pt x="113545" y="117417"/>
                </a:lnTo>
                <a:lnTo>
                  <a:pt x="114253" y="116935"/>
                </a:lnTo>
                <a:lnTo>
                  <a:pt x="114899" y="116369"/>
                </a:lnTo>
                <a:lnTo>
                  <a:pt x="115482" y="115803"/>
                </a:lnTo>
                <a:lnTo>
                  <a:pt x="116127" y="115159"/>
                </a:lnTo>
                <a:lnTo>
                  <a:pt x="116705" y="114431"/>
                </a:lnTo>
                <a:lnTo>
                  <a:pt x="117225" y="113624"/>
                </a:lnTo>
                <a:lnTo>
                  <a:pt x="117741" y="112739"/>
                </a:lnTo>
                <a:lnTo>
                  <a:pt x="118256" y="111770"/>
                </a:lnTo>
                <a:lnTo>
                  <a:pt x="118641" y="110807"/>
                </a:lnTo>
                <a:lnTo>
                  <a:pt x="119031" y="109675"/>
                </a:lnTo>
                <a:lnTo>
                  <a:pt x="119354" y="108465"/>
                </a:lnTo>
                <a:lnTo>
                  <a:pt x="119609" y="107255"/>
                </a:lnTo>
                <a:lnTo>
                  <a:pt x="119802" y="105888"/>
                </a:lnTo>
                <a:lnTo>
                  <a:pt x="119932" y="104431"/>
                </a:lnTo>
                <a:lnTo>
                  <a:pt x="120000" y="102824"/>
                </a:lnTo>
                <a:lnTo>
                  <a:pt x="120000" y="17181"/>
                </a:lnTo>
                <a:lnTo>
                  <a:pt x="119932" y="15568"/>
                </a:lnTo>
                <a:lnTo>
                  <a:pt x="119802" y="14117"/>
                </a:lnTo>
                <a:lnTo>
                  <a:pt x="119609" y="12744"/>
                </a:lnTo>
                <a:lnTo>
                  <a:pt x="119354" y="11534"/>
                </a:lnTo>
                <a:lnTo>
                  <a:pt x="119031" y="10324"/>
                </a:lnTo>
                <a:lnTo>
                  <a:pt x="118641" y="9199"/>
                </a:lnTo>
                <a:lnTo>
                  <a:pt x="118256" y="8229"/>
                </a:lnTo>
                <a:lnTo>
                  <a:pt x="117741" y="7260"/>
                </a:lnTo>
                <a:lnTo>
                  <a:pt x="117225" y="6375"/>
                </a:lnTo>
                <a:lnTo>
                  <a:pt x="116705" y="5568"/>
                </a:lnTo>
                <a:lnTo>
                  <a:pt x="116127" y="4846"/>
                </a:lnTo>
                <a:lnTo>
                  <a:pt x="115482" y="4196"/>
                </a:lnTo>
                <a:lnTo>
                  <a:pt x="114899" y="3636"/>
                </a:lnTo>
                <a:lnTo>
                  <a:pt x="114253" y="3070"/>
                </a:lnTo>
                <a:lnTo>
                  <a:pt x="113545" y="2589"/>
                </a:lnTo>
                <a:lnTo>
                  <a:pt x="112900" y="2185"/>
                </a:lnTo>
                <a:lnTo>
                  <a:pt x="111609" y="1457"/>
                </a:lnTo>
                <a:lnTo>
                  <a:pt x="110318" y="975"/>
                </a:lnTo>
                <a:lnTo>
                  <a:pt x="109158" y="572"/>
                </a:lnTo>
                <a:lnTo>
                  <a:pt x="108059" y="325"/>
                </a:lnTo>
                <a:lnTo>
                  <a:pt x="107159" y="169"/>
                </a:lnTo>
                <a:lnTo>
                  <a:pt x="106451" y="84"/>
                </a:lnTo>
                <a:lnTo>
                  <a:pt x="105868" y="6"/>
                </a:lnTo>
                <a:close/>
              </a:path>
            </a:pathLst>
          </a:cu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42" name="Shape 342"/>
          <p:cNvSpPr/>
          <p:nvPr/>
        </p:nvSpPr>
        <p:spPr>
          <a:xfrm>
            <a:off x="4437250" y="2246697"/>
            <a:ext cx="269400" cy="269400"/>
          </a:xfrm>
          <a:custGeom>
            <a:pathLst>
              <a:path extrusionOk="0" h="120000" w="120000">
                <a:moveTo>
                  <a:pt x="11535" y="0"/>
                </a:moveTo>
                <a:lnTo>
                  <a:pt x="9429" y="81"/>
                </a:lnTo>
                <a:lnTo>
                  <a:pt x="7556" y="314"/>
                </a:lnTo>
                <a:lnTo>
                  <a:pt x="6701" y="471"/>
                </a:lnTo>
                <a:lnTo>
                  <a:pt x="5846" y="704"/>
                </a:lnTo>
                <a:lnTo>
                  <a:pt x="5066" y="936"/>
                </a:lnTo>
                <a:lnTo>
                  <a:pt x="4362" y="1250"/>
                </a:lnTo>
                <a:lnTo>
                  <a:pt x="3740" y="1559"/>
                </a:lnTo>
                <a:lnTo>
                  <a:pt x="3118" y="1948"/>
                </a:lnTo>
                <a:lnTo>
                  <a:pt x="2571" y="2263"/>
                </a:lnTo>
                <a:lnTo>
                  <a:pt x="2024" y="2728"/>
                </a:lnTo>
                <a:lnTo>
                  <a:pt x="1634" y="3193"/>
                </a:lnTo>
                <a:lnTo>
                  <a:pt x="1250" y="3664"/>
                </a:lnTo>
                <a:lnTo>
                  <a:pt x="861" y="4130"/>
                </a:lnTo>
                <a:lnTo>
                  <a:pt x="546" y="4677"/>
                </a:lnTo>
                <a:lnTo>
                  <a:pt x="314" y="5223"/>
                </a:lnTo>
                <a:lnTo>
                  <a:pt x="157" y="5764"/>
                </a:lnTo>
                <a:lnTo>
                  <a:pt x="81" y="6393"/>
                </a:lnTo>
                <a:lnTo>
                  <a:pt x="0" y="7015"/>
                </a:lnTo>
                <a:lnTo>
                  <a:pt x="0" y="7637"/>
                </a:lnTo>
                <a:lnTo>
                  <a:pt x="81" y="8335"/>
                </a:lnTo>
                <a:lnTo>
                  <a:pt x="157" y="9039"/>
                </a:lnTo>
                <a:lnTo>
                  <a:pt x="314" y="9743"/>
                </a:lnTo>
                <a:lnTo>
                  <a:pt x="546" y="10441"/>
                </a:lnTo>
                <a:lnTo>
                  <a:pt x="861" y="11221"/>
                </a:lnTo>
                <a:lnTo>
                  <a:pt x="1169" y="11925"/>
                </a:lnTo>
                <a:lnTo>
                  <a:pt x="1634" y="12704"/>
                </a:lnTo>
                <a:lnTo>
                  <a:pt x="2652" y="14257"/>
                </a:lnTo>
                <a:lnTo>
                  <a:pt x="3897" y="15898"/>
                </a:lnTo>
                <a:lnTo>
                  <a:pt x="42313" y="61480"/>
                </a:lnTo>
                <a:lnTo>
                  <a:pt x="42313" y="120000"/>
                </a:lnTo>
                <a:lnTo>
                  <a:pt x="77686" y="97010"/>
                </a:lnTo>
                <a:lnTo>
                  <a:pt x="77686" y="61480"/>
                </a:lnTo>
                <a:lnTo>
                  <a:pt x="116102" y="15898"/>
                </a:lnTo>
                <a:lnTo>
                  <a:pt x="117347" y="14257"/>
                </a:lnTo>
                <a:lnTo>
                  <a:pt x="118359" y="12704"/>
                </a:lnTo>
                <a:lnTo>
                  <a:pt x="118824" y="11925"/>
                </a:lnTo>
                <a:lnTo>
                  <a:pt x="119138" y="11221"/>
                </a:lnTo>
                <a:lnTo>
                  <a:pt x="119453" y="10441"/>
                </a:lnTo>
                <a:lnTo>
                  <a:pt x="119685" y="9743"/>
                </a:lnTo>
                <a:lnTo>
                  <a:pt x="119842" y="9039"/>
                </a:lnTo>
                <a:lnTo>
                  <a:pt x="119918" y="8335"/>
                </a:lnTo>
                <a:lnTo>
                  <a:pt x="119993" y="7637"/>
                </a:lnTo>
                <a:lnTo>
                  <a:pt x="119993" y="7015"/>
                </a:lnTo>
                <a:lnTo>
                  <a:pt x="119918" y="6393"/>
                </a:lnTo>
                <a:lnTo>
                  <a:pt x="119842" y="5764"/>
                </a:lnTo>
                <a:lnTo>
                  <a:pt x="119685" y="5223"/>
                </a:lnTo>
                <a:lnTo>
                  <a:pt x="119453" y="4677"/>
                </a:lnTo>
                <a:lnTo>
                  <a:pt x="119138" y="4130"/>
                </a:lnTo>
                <a:lnTo>
                  <a:pt x="118749" y="3664"/>
                </a:lnTo>
                <a:lnTo>
                  <a:pt x="118359" y="3193"/>
                </a:lnTo>
                <a:lnTo>
                  <a:pt x="117969" y="2728"/>
                </a:lnTo>
                <a:lnTo>
                  <a:pt x="117422" y="2263"/>
                </a:lnTo>
                <a:lnTo>
                  <a:pt x="116881" y="1948"/>
                </a:lnTo>
                <a:lnTo>
                  <a:pt x="116253" y="1559"/>
                </a:lnTo>
                <a:lnTo>
                  <a:pt x="115630" y="1250"/>
                </a:lnTo>
                <a:lnTo>
                  <a:pt x="114933" y="936"/>
                </a:lnTo>
                <a:lnTo>
                  <a:pt x="114153" y="704"/>
                </a:lnTo>
                <a:lnTo>
                  <a:pt x="113292" y="471"/>
                </a:lnTo>
                <a:lnTo>
                  <a:pt x="112437" y="314"/>
                </a:lnTo>
                <a:lnTo>
                  <a:pt x="110570" y="81"/>
                </a:lnTo>
                <a:lnTo>
                  <a:pt x="108464" y="0"/>
                </a:lnTo>
                <a:close/>
              </a:path>
            </a:pathLst>
          </a:cu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43" name="Shape 343"/>
          <p:cNvSpPr/>
          <p:nvPr/>
        </p:nvSpPr>
        <p:spPr>
          <a:xfrm>
            <a:off x="6015206" y="2253147"/>
            <a:ext cx="403200" cy="256500"/>
          </a:xfrm>
          <a:custGeom>
            <a:pathLst>
              <a:path extrusionOk="0" h="120000" w="120000">
                <a:moveTo>
                  <a:pt x="38209" y="9"/>
                </a:moveTo>
                <a:lnTo>
                  <a:pt x="36519" y="126"/>
                </a:lnTo>
                <a:lnTo>
                  <a:pt x="34909" y="612"/>
                </a:lnTo>
                <a:lnTo>
                  <a:pt x="33300" y="1214"/>
                </a:lnTo>
                <a:lnTo>
                  <a:pt x="31839" y="2060"/>
                </a:lnTo>
                <a:lnTo>
                  <a:pt x="30385" y="3139"/>
                </a:lnTo>
                <a:lnTo>
                  <a:pt x="29005" y="4470"/>
                </a:lnTo>
                <a:lnTo>
                  <a:pt x="27773" y="5909"/>
                </a:lnTo>
                <a:lnTo>
                  <a:pt x="26621" y="7600"/>
                </a:lnTo>
                <a:lnTo>
                  <a:pt x="25551" y="9407"/>
                </a:lnTo>
                <a:lnTo>
                  <a:pt x="24628" y="11332"/>
                </a:lnTo>
                <a:lnTo>
                  <a:pt x="23787" y="13499"/>
                </a:lnTo>
                <a:lnTo>
                  <a:pt x="23093" y="15793"/>
                </a:lnTo>
                <a:lnTo>
                  <a:pt x="22561" y="18077"/>
                </a:lnTo>
                <a:lnTo>
                  <a:pt x="22177" y="20613"/>
                </a:lnTo>
                <a:lnTo>
                  <a:pt x="21868" y="23140"/>
                </a:lnTo>
                <a:lnTo>
                  <a:pt x="21793" y="25784"/>
                </a:lnTo>
                <a:lnTo>
                  <a:pt x="21868" y="28321"/>
                </a:lnTo>
                <a:lnTo>
                  <a:pt x="22177" y="30964"/>
                </a:lnTo>
                <a:lnTo>
                  <a:pt x="22561" y="33374"/>
                </a:lnTo>
                <a:lnTo>
                  <a:pt x="23093" y="35785"/>
                </a:lnTo>
                <a:lnTo>
                  <a:pt x="23787" y="37952"/>
                </a:lnTo>
                <a:lnTo>
                  <a:pt x="24628" y="40119"/>
                </a:lnTo>
                <a:lnTo>
                  <a:pt x="25551" y="42053"/>
                </a:lnTo>
                <a:lnTo>
                  <a:pt x="26621" y="43978"/>
                </a:lnTo>
                <a:lnTo>
                  <a:pt x="27773" y="45543"/>
                </a:lnTo>
                <a:lnTo>
                  <a:pt x="29005" y="47107"/>
                </a:lnTo>
                <a:lnTo>
                  <a:pt x="30385" y="48312"/>
                </a:lnTo>
                <a:lnTo>
                  <a:pt x="31839" y="49401"/>
                </a:lnTo>
                <a:lnTo>
                  <a:pt x="33300" y="50247"/>
                </a:lnTo>
                <a:lnTo>
                  <a:pt x="34909" y="50966"/>
                </a:lnTo>
                <a:lnTo>
                  <a:pt x="36519" y="51325"/>
                </a:lnTo>
                <a:lnTo>
                  <a:pt x="38209" y="51452"/>
                </a:lnTo>
                <a:lnTo>
                  <a:pt x="39818" y="51325"/>
                </a:lnTo>
                <a:lnTo>
                  <a:pt x="41508" y="50966"/>
                </a:lnTo>
                <a:lnTo>
                  <a:pt x="43043" y="50247"/>
                </a:lnTo>
                <a:lnTo>
                  <a:pt x="44578" y="49401"/>
                </a:lnTo>
                <a:lnTo>
                  <a:pt x="45958" y="48312"/>
                </a:lnTo>
                <a:lnTo>
                  <a:pt x="47338" y="47107"/>
                </a:lnTo>
                <a:lnTo>
                  <a:pt x="48564" y="45543"/>
                </a:lnTo>
                <a:lnTo>
                  <a:pt x="49715" y="43978"/>
                </a:lnTo>
                <a:lnTo>
                  <a:pt x="50792" y="42053"/>
                </a:lnTo>
                <a:lnTo>
                  <a:pt x="51715" y="40119"/>
                </a:lnTo>
                <a:lnTo>
                  <a:pt x="52556" y="37952"/>
                </a:lnTo>
                <a:lnTo>
                  <a:pt x="53250" y="35785"/>
                </a:lnTo>
                <a:lnTo>
                  <a:pt x="53782" y="33374"/>
                </a:lnTo>
                <a:lnTo>
                  <a:pt x="54166" y="30964"/>
                </a:lnTo>
                <a:lnTo>
                  <a:pt x="54395" y="28321"/>
                </a:lnTo>
                <a:lnTo>
                  <a:pt x="54475" y="25784"/>
                </a:lnTo>
                <a:lnTo>
                  <a:pt x="54395" y="23140"/>
                </a:lnTo>
                <a:lnTo>
                  <a:pt x="54166" y="20613"/>
                </a:lnTo>
                <a:lnTo>
                  <a:pt x="53782" y="18077"/>
                </a:lnTo>
                <a:lnTo>
                  <a:pt x="53250" y="15793"/>
                </a:lnTo>
                <a:lnTo>
                  <a:pt x="52556" y="13499"/>
                </a:lnTo>
                <a:lnTo>
                  <a:pt x="51715" y="11332"/>
                </a:lnTo>
                <a:lnTo>
                  <a:pt x="50792" y="9407"/>
                </a:lnTo>
                <a:lnTo>
                  <a:pt x="49715" y="7600"/>
                </a:lnTo>
                <a:lnTo>
                  <a:pt x="48564" y="5909"/>
                </a:lnTo>
                <a:lnTo>
                  <a:pt x="47338" y="4470"/>
                </a:lnTo>
                <a:lnTo>
                  <a:pt x="45958" y="3139"/>
                </a:lnTo>
                <a:lnTo>
                  <a:pt x="44578" y="2060"/>
                </a:lnTo>
                <a:lnTo>
                  <a:pt x="43043" y="1214"/>
                </a:lnTo>
                <a:lnTo>
                  <a:pt x="41508" y="612"/>
                </a:lnTo>
                <a:lnTo>
                  <a:pt x="39818" y="126"/>
                </a:lnTo>
                <a:lnTo>
                  <a:pt x="38209" y="9"/>
                </a:lnTo>
                <a:close/>
                <a:moveTo>
                  <a:pt x="81784" y="9"/>
                </a:moveTo>
                <a:lnTo>
                  <a:pt x="80175" y="126"/>
                </a:lnTo>
                <a:lnTo>
                  <a:pt x="78485" y="612"/>
                </a:lnTo>
                <a:lnTo>
                  <a:pt x="76956" y="1214"/>
                </a:lnTo>
                <a:lnTo>
                  <a:pt x="75421" y="2060"/>
                </a:lnTo>
                <a:lnTo>
                  <a:pt x="74041" y="3139"/>
                </a:lnTo>
                <a:lnTo>
                  <a:pt x="72654" y="4470"/>
                </a:lnTo>
                <a:lnTo>
                  <a:pt x="71429" y="5909"/>
                </a:lnTo>
                <a:lnTo>
                  <a:pt x="70203" y="7600"/>
                </a:lnTo>
                <a:lnTo>
                  <a:pt x="69207" y="9407"/>
                </a:lnTo>
                <a:lnTo>
                  <a:pt x="68210" y="11332"/>
                </a:lnTo>
                <a:lnTo>
                  <a:pt x="67443" y="13499"/>
                </a:lnTo>
                <a:lnTo>
                  <a:pt x="66749" y="15793"/>
                </a:lnTo>
                <a:lnTo>
                  <a:pt x="66211" y="18077"/>
                </a:lnTo>
                <a:lnTo>
                  <a:pt x="65753" y="20613"/>
                </a:lnTo>
                <a:lnTo>
                  <a:pt x="65524" y="23140"/>
                </a:lnTo>
                <a:lnTo>
                  <a:pt x="65443" y="25784"/>
                </a:lnTo>
                <a:lnTo>
                  <a:pt x="65524" y="28321"/>
                </a:lnTo>
                <a:lnTo>
                  <a:pt x="65753" y="30964"/>
                </a:lnTo>
                <a:lnTo>
                  <a:pt x="66211" y="33374"/>
                </a:lnTo>
                <a:lnTo>
                  <a:pt x="66749" y="35785"/>
                </a:lnTo>
                <a:lnTo>
                  <a:pt x="67443" y="37952"/>
                </a:lnTo>
                <a:lnTo>
                  <a:pt x="68210" y="40119"/>
                </a:lnTo>
                <a:lnTo>
                  <a:pt x="69207" y="42053"/>
                </a:lnTo>
                <a:lnTo>
                  <a:pt x="70203" y="43978"/>
                </a:lnTo>
                <a:lnTo>
                  <a:pt x="71429" y="45543"/>
                </a:lnTo>
                <a:lnTo>
                  <a:pt x="72654" y="47107"/>
                </a:lnTo>
                <a:lnTo>
                  <a:pt x="74041" y="48312"/>
                </a:lnTo>
                <a:lnTo>
                  <a:pt x="75421" y="49401"/>
                </a:lnTo>
                <a:lnTo>
                  <a:pt x="76956" y="50247"/>
                </a:lnTo>
                <a:lnTo>
                  <a:pt x="78485" y="50966"/>
                </a:lnTo>
                <a:lnTo>
                  <a:pt x="80175" y="51325"/>
                </a:lnTo>
                <a:lnTo>
                  <a:pt x="81784" y="51452"/>
                </a:lnTo>
                <a:lnTo>
                  <a:pt x="83474" y="51325"/>
                </a:lnTo>
                <a:lnTo>
                  <a:pt x="85083" y="50966"/>
                </a:lnTo>
                <a:lnTo>
                  <a:pt x="86699" y="50247"/>
                </a:lnTo>
                <a:lnTo>
                  <a:pt x="88153" y="49401"/>
                </a:lnTo>
                <a:lnTo>
                  <a:pt x="89614" y="48312"/>
                </a:lnTo>
                <a:lnTo>
                  <a:pt x="90914" y="47107"/>
                </a:lnTo>
                <a:lnTo>
                  <a:pt x="92220" y="45543"/>
                </a:lnTo>
                <a:lnTo>
                  <a:pt x="93371" y="43978"/>
                </a:lnTo>
                <a:lnTo>
                  <a:pt x="94448" y="42053"/>
                </a:lnTo>
                <a:lnTo>
                  <a:pt x="95364" y="40119"/>
                </a:lnTo>
                <a:lnTo>
                  <a:pt x="96132" y="37952"/>
                </a:lnTo>
                <a:lnTo>
                  <a:pt x="96825" y="35785"/>
                </a:lnTo>
                <a:lnTo>
                  <a:pt x="97364" y="33374"/>
                </a:lnTo>
                <a:lnTo>
                  <a:pt x="97822" y="30964"/>
                </a:lnTo>
                <a:lnTo>
                  <a:pt x="98051" y="28321"/>
                </a:lnTo>
                <a:lnTo>
                  <a:pt x="98131" y="25784"/>
                </a:lnTo>
                <a:lnTo>
                  <a:pt x="98051" y="23140"/>
                </a:lnTo>
                <a:lnTo>
                  <a:pt x="97822" y="20613"/>
                </a:lnTo>
                <a:lnTo>
                  <a:pt x="97364" y="18077"/>
                </a:lnTo>
                <a:lnTo>
                  <a:pt x="96825" y="15793"/>
                </a:lnTo>
                <a:lnTo>
                  <a:pt x="96132" y="13499"/>
                </a:lnTo>
                <a:lnTo>
                  <a:pt x="95364" y="11332"/>
                </a:lnTo>
                <a:lnTo>
                  <a:pt x="94448" y="9407"/>
                </a:lnTo>
                <a:lnTo>
                  <a:pt x="93371" y="7600"/>
                </a:lnTo>
                <a:lnTo>
                  <a:pt x="92220" y="5909"/>
                </a:lnTo>
                <a:lnTo>
                  <a:pt x="90914" y="4470"/>
                </a:lnTo>
                <a:lnTo>
                  <a:pt x="89614" y="3139"/>
                </a:lnTo>
                <a:lnTo>
                  <a:pt x="88153" y="2060"/>
                </a:lnTo>
                <a:lnTo>
                  <a:pt x="86699" y="1214"/>
                </a:lnTo>
                <a:lnTo>
                  <a:pt x="85083" y="612"/>
                </a:lnTo>
                <a:lnTo>
                  <a:pt x="83474" y="126"/>
                </a:lnTo>
                <a:lnTo>
                  <a:pt x="81784" y="9"/>
                </a:lnTo>
                <a:close/>
                <a:moveTo>
                  <a:pt x="38209" y="68557"/>
                </a:moveTo>
                <a:lnTo>
                  <a:pt x="35677" y="68674"/>
                </a:lnTo>
                <a:lnTo>
                  <a:pt x="32916" y="69033"/>
                </a:lnTo>
                <a:lnTo>
                  <a:pt x="29921" y="69636"/>
                </a:lnTo>
                <a:lnTo>
                  <a:pt x="26857" y="70481"/>
                </a:lnTo>
                <a:lnTo>
                  <a:pt x="23706" y="71444"/>
                </a:lnTo>
                <a:lnTo>
                  <a:pt x="20487" y="72775"/>
                </a:lnTo>
                <a:lnTo>
                  <a:pt x="17343" y="74340"/>
                </a:lnTo>
                <a:lnTo>
                  <a:pt x="15808" y="75176"/>
                </a:lnTo>
                <a:lnTo>
                  <a:pt x="14347" y="76021"/>
                </a:lnTo>
                <a:lnTo>
                  <a:pt x="12893" y="76983"/>
                </a:lnTo>
                <a:lnTo>
                  <a:pt x="11432" y="78072"/>
                </a:lnTo>
                <a:lnTo>
                  <a:pt x="10052" y="79151"/>
                </a:lnTo>
                <a:lnTo>
                  <a:pt x="8746" y="80239"/>
                </a:lnTo>
                <a:lnTo>
                  <a:pt x="7446" y="81444"/>
                </a:lnTo>
                <a:lnTo>
                  <a:pt x="6294" y="82766"/>
                </a:lnTo>
                <a:lnTo>
                  <a:pt x="5217" y="84098"/>
                </a:lnTo>
                <a:lnTo>
                  <a:pt x="4147" y="85419"/>
                </a:lnTo>
                <a:lnTo>
                  <a:pt x="3224" y="86868"/>
                </a:lnTo>
                <a:lnTo>
                  <a:pt x="2457" y="88316"/>
                </a:lnTo>
                <a:lnTo>
                  <a:pt x="1689" y="89880"/>
                </a:lnTo>
                <a:lnTo>
                  <a:pt x="1151" y="91562"/>
                </a:lnTo>
                <a:lnTo>
                  <a:pt x="618" y="93127"/>
                </a:lnTo>
                <a:lnTo>
                  <a:pt x="309" y="94934"/>
                </a:lnTo>
                <a:lnTo>
                  <a:pt x="80" y="96742"/>
                </a:lnTo>
                <a:lnTo>
                  <a:pt x="0" y="98550"/>
                </a:lnTo>
                <a:lnTo>
                  <a:pt x="0" y="119990"/>
                </a:lnTo>
                <a:lnTo>
                  <a:pt x="76337" y="119990"/>
                </a:lnTo>
                <a:lnTo>
                  <a:pt x="76337" y="98550"/>
                </a:lnTo>
                <a:lnTo>
                  <a:pt x="76263" y="96742"/>
                </a:lnTo>
                <a:lnTo>
                  <a:pt x="76108" y="94934"/>
                </a:lnTo>
                <a:lnTo>
                  <a:pt x="75724" y="93127"/>
                </a:lnTo>
                <a:lnTo>
                  <a:pt x="75266" y="91562"/>
                </a:lnTo>
                <a:lnTo>
                  <a:pt x="74654" y="89880"/>
                </a:lnTo>
                <a:lnTo>
                  <a:pt x="73960" y="88316"/>
                </a:lnTo>
                <a:lnTo>
                  <a:pt x="73119" y="86868"/>
                </a:lnTo>
                <a:lnTo>
                  <a:pt x="72196" y="85419"/>
                </a:lnTo>
                <a:lnTo>
                  <a:pt x="71200" y="84098"/>
                </a:lnTo>
                <a:lnTo>
                  <a:pt x="70049" y="82766"/>
                </a:lnTo>
                <a:lnTo>
                  <a:pt x="68897" y="81444"/>
                </a:lnTo>
                <a:lnTo>
                  <a:pt x="67591" y="80239"/>
                </a:lnTo>
                <a:lnTo>
                  <a:pt x="66291" y="79151"/>
                </a:lnTo>
                <a:lnTo>
                  <a:pt x="64911" y="78072"/>
                </a:lnTo>
                <a:lnTo>
                  <a:pt x="63525" y="76983"/>
                </a:lnTo>
                <a:lnTo>
                  <a:pt x="62070" y="76021"/>
                </a:lnTo>
                <a:lnTo>
                  <a:pt x="60535" y="75176"/>
                </a:lnTo>
                <a:lnTo>
                  <a:pt x="59000" y="74340"/>
                </a:lnTo>
                <a:lnTo>
                  <a:pt x="55855" y="72775"/>
                </a:lnTo>
                <a:lnTo>
                  <a:pt x="52631" y="71444"/>
                </a:lnTo>
                <a:lnTo>
                  <a:pt x="49486" y="70481"/>
                </a:lnTo>
                <a:lnTo>
                  <a:pt x="46416" y="69636"/>
                </a:lnTo>
                <a:lnTo>
                  <a:pt x="43501" y="69033"/>
                </a:lnTo>
                <a:lnTo>
                  <a:pt x="40740" y="68674"/>
                </a:lnTo>
                <a:lnTo>
                  <a:pt x="38209" y="68557"/>
                </a:lnTo>
                <a:close/>
                <a:moveTo>
                  <a:pt x="81784" y="68557"/>
                </a:moveTo>
                <a:lnTo>
                  <a:pt x="79253" y="68674"/>
                </a:lnTo>
                <a:lnTo>
                  <a:pt x="76492" y="69033"/>
                </a:lnTo>
                <a:lnTo>
                  <a:pt x="77718" y="70365"/>
                </a:lnTo>
                <a:lnTo>
                  <a:pt x="78795" y="71803"/>
                </a:lnTo>
                <a:lnTo>
                  <a:pt x="79872" y="73251"/>
                </a:lnTo>
                <a:lnTo>
                  <a:pt x="80868" y="74816"/>
                </a:lnTo>
                <a:lnTo>
                  <a:pt x="81784" y="76507"/>
                </a:lnTo>
                <a:lnTo>
                  <a:pt x="82706" y="78189"/>
                </a:lnTo>
                <a:lnTo>
                  <a:pt x="83554" y="79880"/>
                </a:lnTo>
                <a:lnTo>
                  <a:pt x="84242" y="81687"/>
                </a:lnTo>
                <a:lnTo>
                  <a:pt x="84935" y="83612"/>
                </a:lnTo>
                <a:lnTo>
                  <a:pt x="85548" y="85536"/>
                </a:lnTo>
                <a:lnTo>
                  <a:pt x="86086" y="87470"/>
                </a:lnTo>
                <a:lnTo>
                  <a:pt x="86470" y="89637"/>
                </a:lnTo>
                <a:lnTo>
                  <a:pt x="86847" y="91688"/>
                </a:lnTo>
                <a:lnTo>
                  <a:pt x="87083" y="93972"/>
                </a:lnTo>
                <a:lnTo>
                  <a:pt x="87231" y="96139"/>
                </a:lnTo>
                <a:lnTo>
                  <a:pt x="87231" y="98550"/>
                </a:lnTo>
                <a:lnTo>
                  <a:pt x="87231" y="119990"/>
                </a:lnTo>
                <a:lnTo>
                  <a:pt x="119993" y="119990"/>
                </a:lnTo>
                <a:lnTo>
                  <a:pt x="119993" y="98550"/>
                </a:lnTo>
                <a:lnTo>
                  <a:pt x="119919" y="96742"/>
                </a:lnTo>
                <a:lnTo>
                  <a:pt x="119684" y="94934"/>
                </a:lnTo>
                <a:lnTo>
                  <a:pt x="119381" y="93127"/>
                </a:lnTo>
                <a:lnTo>
                  <a:pt x="118842" y="91562"/>
                </a:lnTo>
                <a:lnTo>
                  <a:pt x="118304" y="89880"/>
                </a:lnTo>
                <a:lnTo>
                  <a:pt x="117536" y="88316"/>
                </a:lnTo>
                <a:lnTo>
                  <a:pt x="116768" y="86868"/>
                </a:lnTo>
                <a:lnTo>
                  <a:pt x="115852" y="85419"/>
                </a:lnTo>
                <a:lnTo>
                  <a:pt x="114775" y="84098"/>
                </a:lnTo>
                <a:lnTo>
                  <a:pt x="113705" y="82766"/>
                </a:lnTo>
                <a:lnTo>
                  <a:pt x="112553" y="81444"/>
                </a:lnTo>
                <a:lnTo>
                  <a:pt x="111247" y="80239"/>
                </a:lnTo>
                <a:lnTo>
                  <a:pt x="109941" y="79151"/>
                </a:lnTo>
                <a:lnTo>
                  <a:pt x="108561" y="78072"/>
                </a:lnTo>
                <a:lnTo>
                  <a:pt x="107106" y="76983"/>
                </a:lnTo>
                <a:lnTo>
                  <a:pt x="105646" y="76021"/>
                </a:lnTo>
                <a:lnTo>
                  <a:pt x="104191" y="75176"/>
                </a:lnTo>
                <a:lnTo>
                  <a:pt x="102656" y="74340"/>
                </a:lnTo>
                <a:lnTo>
                  <a:pt x="99512" y="72775"/>
                </a:lnTo>
                <a:lnTo>
                  <a:pt x="96287" y="71444"/>
                </a:lnTo>
                <a:lnTo>
                  <a:pt x="93142" y="70481"/>
                </a:lnTo>
                <a:lnTo>
                  <a:pt x="90072" y="69636"/>
                </a:lnTo>
                <a:lnTo>
                  <a:pt x="87083" y="69033"/>
                </a:lnTo>
                <a:lnTo>
                  <a:pt x="84316" y="68674"/>
                </a:lnTo>
                <a:lnTo>
                  <a:pt x="81784" y="68557"/>
                </a:lnTo>
                <a:close/>
              </a:path>
            </a:pathLst>
          </a:cu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44" name="Shape 344"/>
          <p:cNvSpPr txBox="1"/>
          <p:nvPr/>
        </p:nvSpPr>
        <p:spPr>
          <a:xfrm>
            <a:off x="7153779" y="2555449"/>
            <a:ext cx="1428600" cy="6885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a:buNone/>
            </a:pPr>
            <a:r>
              <a:rPr b="1" lang="en" sz="1100">
                <a:solidFill>
                  <a:srgbClr val="FFFFFF"/>
                </a:solidFill>
                <a:latin typeface="Roboto"/>
                <a:ea typeface="Roboto"/>
                <a:cs typeface="Roboto"/>
                <a:sym typeface="Roboto"/>
              </a:rPr>
              <a:t>Surveys</a:t>
            </a:r>
            <a:r>
              <a:rPr b="1" i="0" lang="en" sz="1100" u="none" cap="none" strike="noStrike">
                <a:solidFill>
                  <a:srgbClr val="FFFFFF"/>
                </a:solidFill>
                <a:latin typeface="Roboto"/>
                <a:ea typeface="Roboto"/>
                <a:cs typeface="Roboto"/>
                <a:sym typeface="Roboto"/>
              </a:rPr>
              <a:t> 360</a:t>
            </a:r>
          </a:p>
          <a:p>
            <a:pPr indent="0" lvl="0" marL="0" marR="0" rtl="0" algn="ctr">
              <a:lnSpc>
                <a:spcPct val="100000"/>
              </a:lnSpc>
              <a:spcBef>
                <a:spcPts val="0"/>
              </a:spcBef>
              <a:spcAft>
                <a:spcPts val="0"/>
              </a:spcAft>
              <a:buClr>
                <a:srgbClr val="FFFFFF"/>
              </a:buClr>
              <a:buSzPct val="25000"/>
              <a:buFont typeface="Roboto"/>
              <a:buNone/>
            </a:pPr>
            <a:r>
              <a:rPr lang="en" sz="1100">
                <a:solidFill>
                  <a:srgbClr val="FFFFFF"/>
                </a:solidFill>
                <a:latin typeface="Roboto"/>
                <a:ea typeface="Roboto"/>
                <a:cs typeface="Roboto"/>
                <a:sym typeface="Roboto"/>
              </a:rPr>
              <a:t>Research &amp; Insights</a:t>
            </a:r>
          </a:p>
        </p:txBody>
      </p:sp>
      <p:sp>
        <p:nvSpPr>
          <p:cNvPr id="345" name="Shape 345"/>
          <p:cNvSpPr/>
          <p:nvPr/>
        </p:nvSpPr>
        <p:spPr>
          <a:xfrm>
            <a:off x="7720034" y="2233497"/>
            <a:ext cx="296100" cy="295800"/>
          </a:xfrm>
          <a:custGeom>
            <a:pathLst>
              <a:path extrusionOk="0" h="120000" w="120000">
                <a:moveTo>
                  <a:pt x="107964" y="0"/>
                </a:moveTo>
                <a:lnTo>
                  <a:pt x="12035" y="0"/>
                </a:lnTo>
                <a:cubicBezTo>
                  <a:pt x="5486" y="0"/>
                  <a:pt x="0" y="5486"/>
                  <a:pt x="0" y="12035"/>
                </a:cubicBezTo>
                <a:lnTo>
                  <a:pt x="0" y="120000"/>
                </a:lnTo>
                <a:lnTo>
                  <a:pt x="24070" y="95929"/>
                </a:lnTo>
                <a:lnTo>
                  <a:pt x="107964" y="95929"/>
                </a:lnTo>
                <a:cubicBezTo>
                  <a:pt x="114513" y="95929"/>
                  <a:pt x="120000" y="90442"/>
                  <a:pt x="120000" y="83893"/>
                </a:cubicBezTo>
                <a:lnTo>
                  <a:pt x="120000" y="12035"/>
                </a:lnTo>
                <a:cubicBezTo>
                  <a:pt x="120000" y="5486"/>
                  <a:pt x="114513" y="0"/>
                  <a:pt x="107964" y="0"/>
                </a:cubicBezTo>
                <a:close/>
                <a:moveTo>
                  <a:pt x="24070" y="41946"/>
                </a:moveTo>
                <a:lnTo>
                  <a:pt x="95929" y="41946"/>
                </a:lnTo>
                <a:lnTo>
                  <a:pt x="95929" y="53982"/>
                </a:lnTo>
                <a:lnTo>
                  <a:pt x="24070" y="53982"/>
                </a:lnTo>
                <a:lnTo>
                  <a:pt x="24070" y="41946"/>
                </a:lnTo>
                <a:close/>
                <a:moveTo>
                  <a:pt x="72212" y="72035"/>
                </a:moveTo>
                <a:lnTo>
                  <a:pt x="24070" y="72035"/>
                </a:lnTo>
                <a:lnTo>
                  <a:pt x="24070" y="60176"/>
                </a:lnTo>
                <a:lnTo>
                  <a:pt x="72212" y="60176"/>
                </a:lnTo>
                <a:lnTo>
                  <a:pt x="72212" y="72035"/>
                </a:lnTo>
                <a:close/>
                <a:moveTo>
                  <a:pt x="95929" y="36106"/>
                </a:moveTo>
                <a:lnTo>
                  <a:pt x="24070" y="36106"/>
                </a:lnTo>
                <a:lnTo>
                  <a:pt x="24070" y="24070"/>
                </a:lnTo>
                <a:lnTo>
                  <a:pt x="95929" y="24070"/>
                </a:lnTo>
                <a:lnTo>
                  <a:pt x="95929" y="36106"/>
                </a:lnTo>
                <a:close/>
              </a:path>
            </a:pathLst>
          </a:custGeom>
          <a:solidFill>
            <a:srgbClr val="FFFFFF"/>
          </a:solidFill>
          <a:ln>
            <a:noFill/>
          </a:ln>
        </p:spPr>
        <p:txBody>
          <a:bodyPr anchorCtr="0" anchor="ctr" bIns="45700" lIns="91425" rIns="91425" tIns="45700">
            <a:noAutofit/>
          </a:bodyPr>
          <a:lstStyle/>
          <a:p>
            <a:pPr indent="0" lvl="0" marL="0" marR="0" rtl="0" algn="l">
              <a:lnSpc>
                <a:spcPct val="93000"/>
              </a:lnSpc>
              <a:spcBef>
                <a:spcPts val="0"/>
              </a:spcBef>
              <a:spcAft>
                <a:spcPts val="0"/>
              </a:spcAft>
              <a:buClr>
                <a:srgbClr val="000000"/>
              </a:buClr>
              <a:buFont typeface="Calibri"/>
              <a:buNone/>
            </a:pPr>
            <a:r>
              <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9" name="Shape 349"/>
        <p:cNvGrpSpPr/>
        <p:nvPr/>
      </p:nvGrpSpPr>
      <p:grpSpPr>
        <a:xfrm>
          <a:off x="0" y="0"/>
          <a:ext cx="0" cy="0"/>
          <a:chOff x="0" y="0"/>
          <a:chExt cx="0" cy="0"/>
        </a:xfrm>
      </p:grpSpPr>
      <p:pic>
        <p:nvPicPr>
          <p:cNvPr id="350" name="Shape 350"/>
          <p:cNvPicPr preferRelativeResize="0"/>
          <p:nvPr/>
        </p:nvPicPr>
        <p:blipFill rotWithShape="1">
          <a:blip r:embed="rId3">
            <a:alphaModFix/>
          </a:blip>
          <a:srcRect b="0" l="1110" r="-1120" t="7002"/>
          <a:stretch/>
        </p:blipFill>
        <p:spPr>
          <a:xfrm>
            <a:off x="0" y="0"/>
            <a:ext cx="9143998" cy="4783199"/>
          </a:xfrm>
          <a:prstGeom prst="rect">
            <a:avLst/>
          </a:prstGeom>
          <a:noFill/>
          <a:ln>
            <a:noFill/>
          </a:ln>
        </p:spPr>
      </p:pic>
      <p:sp>
        <p:nvSpPr>
          <p:cNvPr id="351" name="Shape 351"/>
          <p:cNvSpPr/>
          <p:nvPr/>
        </p:nvSpPr>
        <p:spPr>
          <a:xfrm>
            <a:off x="0" y="0"/>
            <a:ext cx="9144000" cy="4783200"/>
          </a:xfrm>
          <a:prstGeom prst="rect">
            <a:avLst/>
          </a:prstGeom>
          <a:solidFill>
            <a:srgbClr val="000000">
              <a:alpha val="47060"/>
            </a:srgbClr>
          </a:solidFill>
          <a:ln>
            <a:noFill/>
          </a:ln>
        </p:spPr>
        <p:txBody>
          <a:bodyPr anchorCtr="0" anchor="ctr" bIns="91425" lIns="91425" rIns="91425" tIns="91425">
            <a:noAutofit/>
          </a:bodyPr>
          <a:lstStyle/>
          <a:p>
            <a:pPr lvl="0">
              <a:spcBef>
                <a:spcPts val="0"/>
              </a:spcBef>
              <a:buNone/>
            </a:pPr>
            <a:r>
              <a:t/>
            </a:r>
            <a:endParaRPr/>
          </a:p>
        </p:txBody>
      </p:sp>
      <p:sp>
        <p:nvSpPr>
          <p:cNvPr id="352" name="Shape 352"/>
          <p:cNvSpPr txBox="1"/>
          <p:nvPr>
            <p:ph idx="4294967295" type="body"/>
          </p:nvPr>
        </p:nvSpPr>
        <p:spPr>
          <a:xfrm>
            <a:off x="1003050" y="959850"/>
            <a:ext cx="7137900" cy="2863500"/>
          </a:xfrm>
          <a:prstGeom prst="rect">
            <a:avLst/>
          </a:prstGeom>
        </p:spPr>
        <p:txBody>
          <a:bodyPr anchorCtr="0" anchor="ctr" bIns="68575" lIns="68575" rIns="68575" tIns="68575">
            <a:noAutofit/>
          </a:bodyPr>
          <a:lstStyle/>
          <a:p>
            <a:pPr lvl="0" rtl="0" algn="ctr">
              <a:lnSpc>
                <a:spcPct val="100000"/>
              </a:lnSpc>
              <a:spcBef>
                <a:spcPts val="1000"/>
              </a:spcBef>
              <a:spcAft>
                <a:spcPts val="1000"/>
              </a:spcAft>
              <a:buNone/>
            </a:pPr>
            <a:r>
              <a:rPr lang="en" sz="2400">
                <a:solidFill>
                  <a:srgbClr val="FFFFFF"/>
                </a:solidFill>
                <a:latin typeface="Roboto Slab"/>
                <a:ea typeface="Roboto Slab"/>
                <a:cs typeface="Roboto Slab"/>
                <a:sym typeface="Roboto Slab"/>
              </a:rPr>
              <a:t>Google Surveys 360 will bring the</a:t>
            </a:r>
          </a:p>
          <a:p>
            <a:pPr lvl="0" rtl="0" algn="ctr">
              <a:lnSpc>
                <a:spcPct val="100000"/>
              </a:lnSpc>
              <a:spcBef>
                <a:spcPts val="1000"/>
              </a:spcBef>
              <a:spcAft>
                <a:spcPts val="1000"/>
              </a:spcAft>
              <a:buNone/>
            </a:pPr>
            <a:r>
              <a:rPr lang="en" sz="6200">
                <a:solidFill>
                  <a:srgbClr val="FFFFFF"/>
                </a:solidFill>
                <a:latin typeface="Roboto Slab"/>
                <a:ea typeface="Roboto Slab"/>
                <a:cs typeface="Roboto Slab"/>
                <a:sym typeface="Roboto Slab"/>
              </a:rPr>
              <a:t>Customer Voice</a:t>
            </a:r>
            <a:r>
              <a:rPr lang="en" sz="6200">
                <a:solidFill>
                  <a:srgbClr val="FFFFFF"/>
                </a:solidFill>
                <a:latin typeface="Roboto Slab"/>
                <a:ea typeface="Roboto Slab"/>
                <a:cs typeface="Roboto Slab"/>
                <a:sym typeface="Roboto Slab"/>
              </a:rPr>
              <a:t> </a:t>
            </a:r>
          </a:p>
          <a:p>
            <a:pPr lvl="0" rtl="0" algn="ctr">
              <a:lnSpc>
                <a:spcPct val="100000"/>
              </a:lnSpc>
              <a:spcBef>
                <a:spcPts val="1000"/>
              </a:spcBef>
              <a:spcAft>
                <a:spcPts val="1000"/>
              </a:spcAft>
              <a:buNone/>
            </a:pPr>
            <a:r>
              <a:rPr lang="en" sz="2400">
                <a:solidFill>
                  <a:srgbClr val="FFFFFF"/>
                </a:solidFill>
                <a:latin typeface="Roboto Slab"/>
                <a:ea typeface="Roboto Slab"/>
                <a:cs typeface="Roboto Slab"/>
                <a:sym typeface="Roboto Slab"/>
              </a:rPr>
              <a:t>to the Google Analytics 360 Suite.</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6" name="Shape 356"/>
        <p:cNvGrpSpPr/>
        <p:nvPr/>
      </p:nvGrpSpPr>
      <p:grpSpPr>
        <a:xfrm>
          <a:off x="0" y="0"/>
          <a:ext cx="0" cy="0"/>
          <a:chOff x="0" y="0"/>
          <a:chExt cx="0" cy="0"/>
        </a:xfrm>
      </p:grpSpPr>
      <p:sp>
        <p:nvSpPr>
          <p:cNvPr id="357" name="Shape 357"/>
          <p:cNvSpPr txBox="1"/>
          <p:nvPr>
            <p:ph type="title"/>
          </p:nvPr>
        </p:nvSpPr>
        <p:spPr>
          <a:xfrm>
            <a:off x="425025" y="219750"/>
            <a:ext cx="8191200" cy="809100"/>
          </a:xfrm>
          <a:prstGeom prst="rect">
            <a:avLst/>
          </a:prstGeom>
        </p:spPr>
        <p:txBody>
          <a:bodyPr anchorCtr="0" anchor="t" bIns="91425" lIns="91425" rIns="91425" tIns="91425">
            <a:noAutofit/>
          </a:bodyPr>
          <a:lstStyle/>
          <a:p>
            <a:pPr lvl="0" rtl="0">
              <a:lnSpc>
                <a:spcPct val="100000"/>
              </a:lnSpc>
              <a:spcBef>
                <a:spcPts val="0"/>
              </a:spcBef>
              <a:buNone/>
            </a:pPr>
            <a:r>
              <a:rPr lang="en"/>
              <a:t>The Evolution of Google Consumer Surveys</a:t>
            </a:r>
          </a:p>
        </p:txBody>
      </p:sp>
      <p:cxnSp>
        <p:nvCxnSpPr>
          <p:cNvPr id="358" name="Shape 358"/>
          <p:cNvCxnSpPr/>
          <p:nvPr/>
        </p:nvCxnSpPr>
        <p:spPr>
          <a:xfrm>
            <a:off x="525951" y="904386"/>
            <a:ext cx="786300" cy="0"/>
          </a:xfrm>
          <a:prstGeom prst="straightConnector1">
            <a:avLst/>
          </a:prstGeom>
          <a:noFill/>
          <a:ln cap="flat" cmpd="sng" w="28575">
            <a:solidFill>
              <a:srgbClr val="448AFF"/>
            </a:solidFill>
            <a:prstDash val="solid"/>
            <a:round/>
            <a:headEnd len="lg" w="lg" type="none"/>
            <a:tailEnd len="lg" w="lg" type="none"/>
          </a:ln>
        </p:spPr>
      </p:cxnSp>
      <p:cxnSp>
        <p:nvCxnSpPr>
          <p:cNvPr id="359" name="Shape 359"/>
          <p:cNvCxnSpPr>
            <a:stCxn id="360" idx="6"/>
            <a:endCxn id="361" idx="2"/>
          </p:cNvCxnSpPr>
          <p:nvPr/>
        </p:nvCxnSpPr>
        <p:spPr>
          <a:xfrm>
            <a:off x="859249" y="2159438"/>
            <a:ext cx="4234500" cy="0"/>
          </a:xfrm>
          <a:prstGeom prst="straightConnector1">
            <a:avLst/>
          </a:prstGeom>
          <a:noFill/>
          <a:ln cap="flat" cmpd="sng" w="38100">
            <a:solidFill>
              <a:srgbClr val="4285F4"/>
            </a:solidFill>
            <a:prstDash val="solid"/>
            <a:round/>
            <a:headEnd len="lg" w="lg" type="none"/>
            <a:tailEnd len="lg" w="lg" type="none"/>
          </a:ln>
        </p:spPr>
      </p:cxnSp>
      <p:sp>
        <p:nvSpPr>
          <p:cNvPr id="362" name="Shape 362"/>
          <p:cNvSpPr txBox="1"/>
          <p:nvPr>
            <p:ph idx="1" type="body"/>
          </p:nvPr>
        </p:nvSpPr>
        <p:spPr>
          <a:xfrm>
            <a:off x="487099" y="2460775"/>
            <a:ext cx="3762600" cy="1801500"/>
          </a:xfrm>
          <a:prstGeom prst="rect">
            <a:avLst/>
          </a:prstGeom>
        </p:spPr>
        <p:txBody>
          <a:bodyPr anchorCtr="0" anchor="t" bIns="68575" lIns="68575" rIns="68575" tIns="68575">
            <a:noAutofit/>
          </a:bodyPr>
          <a:lstStyle/>
          <a:p>
            <a:pPr indent="0" lvl="0" marL="0" rtl="0">
              <a:lnSpc>
                <a:spcPct val="115000"/>
              </a:lnSpc>
              <a:spcBef>
                <a:spcPts val="0"/>
              </a:spcBef>
              <a:spcAft>
                <a:spcPts val="1600"/>
              </a:spcAft>
              <a:buNone/>
            </a:pPr>
            <a:r>
              <a:rPr lang="en" sz="1200">
                <a:solidFill>
                  <a:schemeClr val="dk2"/>
                </a:solidFill>
              </a:rPr>
              <a:t>Launched in 2012, Google Consumer Surveys provides users a better, faster way to survey a representative sample of their target population across the web and on mobile devices.</a:t>
            </a:r>
          </a:p>
        </p:txBody>
      </p:sp>
      <p:sp>
        <p:nvSpPr>
          <p:cNvPr id="360" name="Shape 360"/>
          <p:cNvSpPr/>
          <p:nvPr/>
        </p:nvSpPr>
        <p:spPr>
          <a:xfrm>
            <a:off x="559549" y="2009588"/>
            <a:ext cx="299700" cy="299700"/>
          </a:xfrm>
          <a:prstGeom prst="ellipse">
            <a:avLst/>
          </a:prstGeom>
          <a:solidFill>
            <a:schemeClr val="lt2"/>
          </a:solidFill>
          <a:ln cap="flat" cmpd="sng" w="38100">
            <a:solidFill>
              <a:srgbClr val="4285F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1" name="Shape 361"/>
          <p:cNvSpPr/>
          <p:nvPr/>
        </p:nvSpPr>
        <p:spPr>
          <a:xfrm>
            <a:off x="5093860" y="2009588"/>
            <a:ext cx="299700" cy="299700"/>
          </a:xfrm>
          <a:prstGeom prst="ellipse">
            <a:avLst/>
          </a:prstGeom>
          <a:solidFill>
            <a:schemeClr val="lt2"/>
          </a:solidFill>
          <a:ln cap="flat" cmpd="sng" w="38100">
            <a:solidFill>
              <a:srgbClr val="4285F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3" name="Shape 363"/>
          <p:cNvSpPr txBox="1"/>
          <p:nvPr>
            <p:ph idx="1" type="body"/>
          </p:nvPr>
        </p:nvSpPr>
        <p:spPr>
          <a:xfrm>
            <a:off x="487089" y="1435875"/>
            <a:ext cx="843000" cy="519600"/>
          </a:xfrm>
          <a:prstGeom prst="rect">
            <a:avLst/>
          </a:prstGeom>
        </p:spPr>
        <p:txBody>
          <a:bodyPr anchorCtr="0" anchor="t" bIns="68575" lIns="68575" rIns="68575" tIns="68575">
            <a:noAutofit/>
          </a:bodyPr>
          <a:lstStyle/>
          <a:p>
            <a:pPr indent="0" lvl="0" marL="0" rtl="0">
              <a:lnSpc>
                <a:spcPct val="100000"/>
              </a:lnSpc>
              <a:spcBef>
                <a:spcPts val="0"/>
              </a:spcBef>
              <a:spcAft>
                <a:spcPts val="500"/>
              </a:spcAft>
              <a:buNone/>
            </a:pPr>
            <a:r>
              <a:rPr b="1" lang="en" sz="1600">
                <a:solidFill>
                  <a:schemeClr val="dk1"/>
                </a:solidFill>
              </a:rPr>
              <a:t>2012</a:t>
            </a:r>
          </a:p>
        </p:txBody>
      </p:sp>
      <p:sp>
        <p:nvSpPr>
          <p:cNvPr id="364" name="Shape 364"/>
          <p:cNvSpPr txBox="1"/>
          <p:nvPr>
            <p:ph idx="1" type="body"/>
          </p:nvPr>
        </p:nvSpPr>
        <p:spPr>
          <a:xfrm>
            <a:off x="5002913" y="1435875"/>
            <a:ext cx="843000" cy="519600"/>
          </a:xfrm>
          <a:prstGeom prst="rect">
            <a:avLst/>
          </a:prstGeom>
        </p:spPr>
        <p:txBody>
          <a:bodyPr anchorCtr="0" anchor="t" bIns="68575" lIns="68575" rIns="68575" tIns="68575">
            <a:noAutofit/>
          </a:bodyPr>
          <a:lstStyle/>
          <a:p>
            <a:pPr indent="0" lvl="0" marL="0" rtl="0">
              <a:lnSpc>
                <a:spcPct val="100000"/>
              </a:lnSpc>
              <a:spcBef>
                <a:spcPts val="0"/>
              </a:spcBef>
              <a:spcAft>
                <a:spcPts val="500"/>
              </a:spcAft>
              <a:buNone/>
            </a:pPr>
            <a:r>
              <a:rPr b="1" lang="en" sz="1600">
                <a:solidFill>
                  <a:schemeClr val="dk1"/>
                </a:solidFill>
              </a:rPr>
              <a:t>2016</a:t>
            </a:r>
          </a:p>
        </p:txBody>
      </p:sp>
      <p:sp>
        <p:nvSpPr>
          <p:cNvPr id="365" name="Shape 365"/>
          <p:cNvSpPr txBox="1"/>
          <p:nvPr>
            <p:ph idx="1" type="body"/>
          </p:nvPr>
        </p:nvSpPr>
        <p:spPr>
          <a:xfrm>
            <a:off x="5845925" y="3103050"/>
            <a:ext cx="3200400" cy="1516800"/>
          </a:xfrm>
          <a:prstGeom prst="rect">
            <a:avLst/>
          </a:prstGeom>
        </p:spPr>
        <p:txBody>
          <a:bodyPr anchorCtr="0" anchor="t" bIns="68575" lIns="68575" rIns="68575" tIns="68575">
            <a:noAutofit/>
          </a:bodyPr>
          <a:lstStyle/>
          <a:p>
            <a:pPr indent="0" lvl="0" marL="0" rtl="0">
              <a:lnSpc>
                <a:spcPct val="115000"/>
              </a:lnSpc>
              <a:spcBef>
                <a:spcPts val="0"/>
              </a:spcBef>
              <a:spcAft>
                <a:spcPts val="1600"/>
              </a:spcAft>
              <a:buNone/>
            </a:pPr>
            <a:r>
              <a:rPr lang="en" sz="1200">
                <a:solidFill>
                  <a:schemeClr val="dk2"/>
                </a:solidFill>
              </a:rPr>
              <a:t>We’re now serving nearly 1M surveys a week to respondents on our web and mobile panels</a:t>
            </a:r>
          </a:p>
        </p:txBody>
      </p:sp>
      <p:pic>
        <p:nvPicPr>
          <p:cNvPr id="366" name="Shape 366"/>
          <p:cNvPicPr preferRelativeResize="0"/>
          <p:nvPr/>
        </p:nvPicPr>
        <p:blipFill>
          <a:blip r:embed="rId3">
            <a:alphaModFix/>
          </a:blip>
          <a:stretch>
            <a:fillRect/>
          </a:stretch>
        </p:blipFill>
        <p:spPr>
          <a:xfrm>
            <a:off x="5621400" y="1252249"/>
            <a:ext cx="3382399" cy="1691199"/>
          </a:xfrm>
          <a:prstGeom prst="rect">
            <a:avLst/>
          </a:prstGeom>
          <a:noFill/>
          <a:ln>
            <a:noFill/>
          </a:ln>
        </p:spPr>
      </p:pic>
      <p:sp>
        <p:nvSpPr>
          <p:cNvPr id="367" name="Shape 367"/>
          <p:cNvSpPr/>
          <p:nvPr/>
        </p:nvSpPr>
        <p:spPr>
          <a:xfrm>
            <a:off x="8860850" y="1758375"/>
            <a:ext cx="142800" cy="7023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1" name="Shape 371"/>
        <p:cNvGrpSpPr/>
        <p:nvPr/>
      </p:nvGrpSpPr>
      <p:grpSpPr>
        <a:xfrm>
          <a:off x="0" y="0"/>
          <a:ext cx="0" cy="0"/>
          <a:chOff x="0" y="0"/>
          <a:chExt cx="0" cy="0"/>
        </a:xfrm>
      </p:grpSpPr>
      <p:sp>
        <p:nvSpPr>
          <p:cNvPr id="372" name="Shape 372"/>
          <p:cNvSpPr txBox="1"/>
          <p:nvPr>
            <p:ph type="title"/>
          </p:nvPr>
        </p:nvSpPr>
        <p:spPr>
          <a:xfrm>
            <a:off x="425025" y="219750"/>
            <a:ext cx="8191200" cy="809100"/>
          </a:xfrm>
          <a:prstGeom prst="rect">
            <a:avLst/>
          </a:prstGeom>
        </p:spPr>
        <p:txBody>
          <a:bodyPr anchorCtr="0" anchor="t" bIns="91425" lIns="91425" rIns="91425" tIns="91425">
            <a:noAutofit/>
          </a:bodyPr>
          <a:lstStyle/>
          <a:p>
            <a:pPr lvl="0" rtl="0">
              <a:lnSpc>
                <a:spcPct val="100000"/>
              </a:lnSpc>
              <a:spcBef>
                <a:spcPts val="0"/>
              </a:spcBef>
              <a:buNone/>
            </a:pPr>
            <a:r>
              <a:rPr lang="en"/>
              <a:t>Over 10M+ available respondents </a:t>
            </a:r>
          </a:p>
        </p:txBody>
      </p:sp>
      <p:pic>
        <p:nvPicPr>
          <p:cNvPr descr="dropshadow.png" id="373" name="Shape 373"/>
          <p:cNvPicPr preferRelativeResize="0"/>
          <p:nvPr/>
        </p:nvPicPr>
        <p:blipFill rotWithShape="1">
          <a:blip r:embed="rId3">
            <a:alphaModFix/>
          </a:blip>
          <a:srcRect b="15009" l="0" r="0" t="0"/>
          <a:stretch/>
        </p:blipFill>
        <p:spPr>
          <a:xfrm>
            <a:off x="3837824" y="849599"/>
            <a:ext cx="5344674" cy="3927373"/>
          </a:xfrm>
          <a:prstGeom prst="rect">
            <a:avLst/>
          </a:prstGeom>
          <a:noFill/>
          <a:ln>
            <a:noFill/>
          </a:ln>
        </p:spPr>
      </p:pic>
      <p:sp>
        <p:nvSpPr>
          <p:cNvPr id="374" name="Shape 374"/>
          <p:cNvSpPr txBox="1"/>
          <p:nvPr>
            <p:ph idx="1" type="body"/>
          </p:nvPr>
        </p:nvSpPr>
        <p:spPr>
          <a:xfrm>
            <a:off x="438150" y="1283725"/>
            <a:ext cx="3777600" cy="3339900"/>
          </a:xfrm>
          <a:prstGeom prst="rect">
            <a:avLst/>
          </a:prstGeom>
        </p:spPr>
        <p:txBody>
          <a:bodyPr anchorCtr="0" anchor="t" bIns="68575" lIns="68575" rIns="68575" tIns="68575">
            <a:noAutofit/>
          </a:bodyPr>
          <a:lstStyle/>
          <a:p>
            <a:pPr indent="0" lvl="0" marL="0" rtl="0">
              <a:lnSpc>
                <a:spcPct val="115000"/>
              </a:lnSpc>
              <a:spcBef>
                <a:spcPts val="0"/>
              </a:spcBef>
              <a:spcAft>
                <a:spcPts val="2000"/>
              </a:spcAft>
              <a:buNone/>
            </a:pPr>
            <a:r>
              <a:rPr b="1" lang="en" sz="1600">
                <a:solidFill>
                  <a:schemeClr val="dk2"/>
                </a:solidFill>
              </a:rPr>
              <a:t>Millions of respondents</a:t>
            </a:r>
            <a:r>
              <a:rPr lang="en" sz="1600">
                <a:solidFill>
                  <a:schemeClr val="dk2"/>
                </a:solidFill>
              </a:rPr>
              <a:t> complete surveys on partner publisher sites </a:t>
            </a:r>
          </a:p>
          <a:p>
            <a:pPr indent="0" lvl="0" marL="0" rtl="0">
              <a:lnSpc>
                <a:spcPct val="115000"/>
              </a:lnSpc>
              <a:spcBef>
                <a:spcPts val="0"/>
              </a:spcBef>
              <a:spcAft>
                <a:spcPts val="2000"/>
              </a:spcAft>
              <a:buNone/>
            </a:pPr>
            <a:r>
              <a:rPr b="1" lang="en" sz="1600">
                <a:solidFill>
                  <a:schemeClr val="dk2"/>
                </a:solidFill>
              </a:rPr>
              <a:t>Over 5M+ downloads</a:t>
            </a:r>
            <a:r>
              <a:rPr lang="en" sz="1600">
                <a:solidFill>
                  <a:schemeClr val="dk2"/>
                </a:solidFill>
              </a:rPr>
              <a:t> on mobile app, Google Opinion Rewards </a:t>
            </a:r>
          </a:p>
          <a:p>
            <a:pPr indent="0" lvl="0" marL="0" rtl="0">
              <a:lnSpc>
                <a:spcPct val="115000"/>
              </a:lnSpc>
              <a:spcBef>
                <a:spcPts val="0"/>
              </a:spcBef>
              <a:spcAft>
                <a:spcPts val="2000"/>
              </a:spcAft>
              <a:buNone/>
            </a:pPr>
            <a:r>
              <a:rPr b="1" lang="en" sz="1600">
                <a:solidFill>
                  <a:schemeClr val="dk2"/>
                </a:solidFill>
              </a:rPr>
              <a:t>Unique sample source</a:t>
            </a:r>
            <a:r>
              <a:rPr lang="en" sz="1600">
                <a:solidFill>
                  <a:schemeClr val="dk2"/>
                </a:solidFill>
              </a:rPr>
              <a:t> of real, everyday people</a:t>
            </a:r>
          </a:p>
          <a:p>
            <a:pPr indent="0" lvl="0" marL="0" rtl="0">
              <a:lnSpc>
                <a:spcPct val="115000"/>
              </a:lnSpc>
              <a:spcBef>
                <a:spcPts val="0"/>
              </a:spcBef>
              <a:spcAft>
                <a:spcPts val="2000"/>
              </a:spcAft>
              <a:buNone/>
            </a:pPr>
            <a:r>
              <a:rPr b="1" lang="en" sz="1600">
                <a:solidFill>
                  <a:schemeClr val="dk2"/>
                </a:solidFill>
              </a:rPr>
              <a:t>Demographics </a:t>
            </a:r>
            <a:r>
              <a:rPr lang="en" sz="1600">
                <a:solidFill>
                  <a:schemeClr val="dk2"/>
                </a:solidFill>
              </a:rPr>
              <a:t>provided (inferred on web and declared on app), tapping into Google’s advertising technology</a:t>
            </a:r>
          </a:p>
        </p:txBody>
      </p:sp>
      <p:pic>
        <p:nvPicPr>
          <p:cNvPr descr="publisher_example.png" id="375" name="Shape 375"/>
          <p:cNvPicPr preferRelativeResize="0"/>
          <p:nvPr/>
        </p:nvPicPr>
        <p:blipFill rotWithShape="1">
          <a:blip r:embed="rId4">
            <a:alphaModFix/>
          </a:blip>
          <a:srcRect b="8966" l="0" r="0" t="0"/>
          <a:stretch/>
        </p:blipFill>
        <p:spPr>
          <a:xfrm>
            <a:off x="4306068" y="1178279"/>
            <a:ext cx="4374782" cy="3598697"/>
          </a:xfrm>
          <a:prstGeom prst="rect">
            <a:avLst/>
          </a:prstGeom>
          <a:noFill/>
          <a:ln>
            <a:noFill/>
          </a:ln>
        </p:spPr>
      </p:pic>
      <p:cxnSp>
        <p:nvCxnSpPr>
          <p:cNvPr id="376" name="Shape 376"/>
          <p:cNvCxnSpPr/>
          <p:nvPr/>
        </p:nvCxnSpPr>
        <p:spPr>
          <a:xfrm>
            <a:off x="525951" y="904386"/>
            <a:ext cx="786300" cy="0"/>
          </a:xfrm>
          <a:prstGeom prst="straightConnector1">
            <a:avLst/>
          </a:prstGeom>
          <a:noFill/>
          <a:ln cap="flat" cmpd="sng" w="28575">
            <a:solidFill>
              <a:srgbClr val="448AFF"/>
            </a:solidFill>
            <a:prstDash val="solid"/>
            <a:round/>
            <a:headEnd len="lg" w="lg" type="none"/>
            <a:tailEnd len="lg" w="lg" type="none"/>
          </a:ln>
        </p:spPr>
      </p:cxnSp>
    </p:spTree>
  </p:cSld>
  <p:clrMapOvr>
    <a:masterClrMapping/>
  </p:clrMapOvr>
</p:sld>
</file>

<file path=ppt/theme/theme1.xml><?xml version="1.0" encoding="utf-8"?>
<a:theme xmlns:a="http://schemas.openxmlformats.org/drawingml/2006/main" xmlns:r="http://schemas.openxmlformats.org/officeDocument/2006/relationships" name="Global Master">
  <a:themeElements>
    <a:clrScheme name="Simple Light">
      <a:dk1>
        <a:srgbClr val="212121"/>
      </a:dk1>
      <a:lt1>
        <a:srgbClr val="FFFFFF"/>
      </a:lt1>
      <a:dk2>
        <a:srgbClr val="757575"/>
      </a:dk2>
      <a:lt2>
        <a:srgbClr val="EEEEEE"/>
      </a:lt2>
      <a:accent1>
        <a:srgbClr val="595959"/>
      </a:accent1>
      <a:accent2>
        <a:srgbClr val="000000"/>
      </a:accent2>
      <a:accent3>
        <a:srgbClr val="78909C"/>
      </a:accent3>
      <a:accent4>
        <a:srgbClr val="FF49E8"/>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Rosetta 1">
      <a:dk1>
        <a:srgbClr val="444444"/>
      </a:dk1>
      <a:lt1>
        <a:srgbClr val="A3A3A3"/>
      </a:lt1>
      <a:dk2>
        <a:srgbClr val="848484"/>
      </a:dk2>
      <a:lt2>
        <a:srgbClr val="F6F6F6"/>
      </a:lt2>
      <a:accent1>
        <a:srgbClr val="00B0FF"/>
      </a:accent1>
      <a:accent2>
        <a:srgbClr val="00C853"/>
      </a:accent2>
      <a:accent3>
        <a:srgbClr val="F44336"/>
      </a:accent3>
      <a:accent4>
        <a:srgbClr val="FFB300"/>
      </a:accent4>
      <a:accent5>
        <a:srgbClr val="00BFA5"/>
      </a:accent5>
      <a:accent6>
        <a:srgbClr val="FF6D00"/>
      </a:accent6>
      <a:hlink>
        <a:srgbClr val="00B0FF"/>
      </a:hlink>
      <a:folHlink>
        <a:srgbClr val="00B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